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5" Type="http://schemas.openxmlformats.org/officeDocument/2006/relationships/image" Target="../media/image12.svg"/><Relationship Id="rId4" Type="http://schemas.openxmlformats.org/officeDocument/2006/relationships/image" Target="../media/image11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5" Type="http://schemas.openxmlformats.org/officeDocument/2006/relationships/image" Target="../media/image12.sv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FBF79C-DAB9-40B8-A1A8-FFEBE716AC25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9712D4E-96AA-484F-BF7A-1AD275181FE9}">
      <dgm:prSet/>
      <dgm:spPr/>
      <dgm:t>
        <a:bodyPr/>
        <a:lstStyle/>
        <a:p>
          <a:r>
            <a:rPr lang="en-US" b="1"/>
            <a:t>Purpose:</a:t>
          </a:r>
          <a:r>
            <a:rPr lang="en-US"/>
            <a:t> To evaluate data discovery and classification tools</a:t>
          </a:r>
        </a:p>
      </dgm:t>
    </dgm:pt>
    <dgm:pt modelId="{E6F2DCF3-79B3-41AA-B052-BA4326673CBE}" type="parTrans" cxnId="{FED5E940-E377-453B-AAFC-22FF36249932}">
      <dgm:prSet/>
      <dgm:spPr/>
      <dgm:t>
        <a:bodyPr/>
        <a:lstStyle/>
        <a:p>
          <a:endParaRPr lang="en-US"/>
        </a:p>
      </dgm:t>
    </dgm:pt>
    <dgm:pt modelId="{607F510E-61C2-4B1B-AE09-D4C68B3C5FD4}" type="sibTrans" cxnId="{FED5E940-E377-453B-AAFC-22FF36249932}">
      <dgm:prSet/>
      <dgm:spPr/>
      <dgm:t>
        <a:bodyPr/>
        <a:lstStyle/>
        <a:p>
          <a:endParaRPr lang="en-US"/>
        </a:p>
      </dgm:t>
    </dgm:pt>
    <dgm:pt modelId="{AA306142-6207-4E3B-8C11-EEFA6D0DFFA5}">
      <dgm:prSet/>
      <dgm:spPr/>
      <dgm:t>
        <a:bodyPr/>
        <a:lstStyle/>
        <a:p>
          <a:r>
            <a:rPr lang="en-US" b="1"/>
            <a:t>Importance: </a:t>
          </a:r>
          <a:r>
            <a:rPr lang="en-US"/>
            <a:t>Enhancing data governance, compliance, and security</a:t>
          </a:r>
        </a:p>
      </dgm:t>
    </dgm:pt>
    <dgm:pt modelId="{A7A5C234-87B8-4DEF-9E8F-F7C78C6B37A9}" type="parTrans" cxnId="{73E077A6-BA57-4B43-8421-8E83AB901656}">
      <dgm:prSet/>
      <dgm:spPr/>
      <dgm:t>
        <a:bodyPr/>
        <a:lstStyle/>
        <a:p>
          <a:endParaRPr lang="en-US"/>
        </a:p>
      </dgm:t>
    </dgm:pt>
    <dgm:pt modelId="{7104D00D-5F0C-42C3-A855-3291C3467052}" type="sibTrans" cxnId="{73E077A6-BA57-4B43-8421-8E83AB901656}">
      <dgm:prSet/>
      <dgm:spPr/>
      <dgm:t>
        <a:bodyPr/>
        <a:lstStyle/>
        <a:p>
          <a:endParaRPr lang="en-US"/>
        </a:p>
      </dgm:t>
    </dgm:pt>
    <dgm:pt modelId="{F3C80595-30B9-4747-86E9-D6FA524A4079}">
      <dgm:prSet/>
      <dgm:spPr/>
      <dgm:t>
        <a:bodyPr/>
        <a:lstStyle/>
        <a:p>
          <a:r>
            <a:rPr lang="en-US" b="1"/>
            <a:t>Internal vs. External Tools:</a:t>
          </a:r>
          <a:r>
            <a:rPr lang="en-US"/>
            <a:t> Assessing available solutions</a:t>
          </a:r>
        </a:p>
      </dgm:t>
    </dgm:pt>
    <dgm:pt modelId="{21556552-AFC5-4499-A539-5DC91816581B}" type="parTrans" cxnId="{6DA29C14-B0AD-41D8-8878-E5E1646BEFB8}">
      <dgm:prSet/>
      <dgm:spPr/>
      <dgm:t>
        <a:bodyPr/>
        <a:lstStyle/>
        <a:p>
          <a:endParaRPr lang="en-US"/>
        </a:p>
      </dgm:t>
    </dgm:pt>
    <dgm:pt modelId="{880FA3D6-B0D2-4A3C-B5B0-75CF82EE5DAA}" type="sibTrans" cxnId="{6DA29C14-B0AD-41D8-8878-E5E1646BEFB8}">
      <dgm:prSet/>
      <dgm:spPr/>
      <dgm:t>
        <a:bodyPr/>
        <a:lstStyle/>
        <a:p>
          <a:endParaRPr lang="en-US"/>
        </a:p>
      </dgm:t>
    </dgm:pt>
    <dgm:pt modelId="{48044EAE-0866-471D-9B66-4A238EC66305}" type="pres">
      <dgm:prSet presAssocID="{B0FBF79C-DAB9-40B8-A1A8-FFEBE716AC2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165BCD5-CE89-48A5-B3FE-082ADDE4BDEB}" type="pres">
      <dgm:prSet presAssocID="{39712D4E-96AA-484F-BF7A-1AD275181FE9}" presName="hierRoot1" presStyleCnt="0"/>
      <dgm:spPr/>
    </dgm:pt>
    <dgm:pt modelId="{064A59C1-D685-4FF3-BCE8-9DC041B05B0C}" type="pres">
      <dgm:prSet presAssocID="{39712D4E-96AA-484F-BF7A-1AD275181FE9}" presName="composite" presStyleCnt="0"/>
      <dgm:spPr/>
    </dgm:pt>
    <dgm:pt modelId="{416E0568-F608-4291-92BF-6C50B51613E8}" type="pres">
      <dgm:prSet presAssocID="{39712D4E-96AA-484F-BF7A-1AD275181FE9}" presName="background" presStyleLbl="node0" presStyleIdx="0" presStyleCnt="3"/>
      <dgm:spPr/>
    </dgm:pt>
    <dgm:pt modelId="{B5B51120-560A-457D-9C26-1029A5D0F199}" type="pres">
      <dgm:prSet presAssocID="{39712D4E-96AA-484F-BF7A-1AD275181FE9}" presName="text" presStyleLbl="fgAcc0" presStyleIdx="0" presStyleCnt="3">
        <dgm:presLayoutVars>
          <dgm:chPref val="3"/>
        </dgm:presLayoutVars>
      </dgm:prSet>
      <dgm:spPr/>
    </dgm:pt>
    <dgm:pt modelId="{4CD2FB8C-FBF3-4C70-B0C5-ADE1CDB3CF40}" type="pres">
      <dgm:prSet presAssocID="{39712D4E-96AA-484F-BF7A-1AD275181FE9}" presName="hierChild2" presStyleCnt="0"/>
      <dgm:spPr/>
    </dgm:pt>
    <dgm:pt modelId="{82EEE0E3-2525-4BA2-98AE-5DC99F75F312}" type="pres">
      <dgm:prSet presAssocID="{AA306142-6207-4E3B-8C11-EEFA6D0DFFA5}" presName="hierRoot1" presStyleCnt="0"/>
      <dgm:spPr/>
    </dgm:pt>
    <dgm:pt modelId="{DD3E93AE-1374-4604-B068-1FF07E2F6085}" type="pres">
      <dgm:prSet presAssocID="{AA306142-6207-4E3B-8C11-EEFA6D0DFFA5}" presName="composite" presStyleCnt="0"/>
      <dgm:spPr/>
    </dgm:pt>
    <dgm:pt modelId="{779D8610-48BE-4155-ACC4-FB25704D2432}" type="pres">
      <dgm:prSet presAssocID="{AA306142-6207-4E3B-8C11-EEFA6D0DFFA5}" presName="background" presStyleLbl="node0" presStyleIdx="1" presStyleCnt="3"/>
      <dgm:spPr/>
    </dgm:pt>
    <dgm:pt modelId="{8B2A4FBB-4082-4296-837F-A7E29EB98787}" type="pres">
      <dgm:prSet presAssocID="{AA306142-6207-4E3B-8C11-EEFA6D0DFFA5}" presName="text" presStyleLbl="fgAcc0" presStyleIdx="1" presStyleCnt="3">
        <dgm:presLayoutVars>
          <dgm:chPref val="3"/>
        </dgm:presLayoutVars>
      </dgm:prSet>
      <dgm:spPr/>
    </dgm:pt>
    <dgm:pt modelId="{E68846AE-DA39-4314-B57D-5B828A770F36}" type="pres">
      <dgm:prSet presAssocID="{AA306142-6207-4E3B-8C11-EEFA6D0DFFA5}" presName="hierChild2" presStyleCnt="0"/>
      <dgm:spPr/>
    </dgm:pt>
    <dgm:pt modelId="{646AFA1B-C4F9-4177-952F-59E7CD2DC58A}" type="pres">
      <dgm:prSet presAssocID="{F3C80595-30B9-4747-86E9-D6FA524A4079}" presName="hierRoot1" presStyleCnt="0"/>
      <dgm:spPr/>
    </dgm:pt>
    <dgm:pt modelId="{C8C558B4-C129-4F0E-A723-04BDD885CAD4}" type="pres">
      <dgm:prSet presAssocID="{F3C80595-30B9-4747-86E9-D6FA524A4079}" presName="composite" presStyleCnt="0"/>
      <dgm:spPr/>
    </dgm:pt>
    <dgm:pt modelId="{0572B805-177A-4990-9569-457737DA32E7}" type="pres">
      <dgm:prSet presAssocID="{F3C80595-30B9-4747-86E9-D6FA524A4079}" presName="background" presStyleLbl="node0" presStyleIdx="2" presStyleCnt="3"/>
      <dgm:spPr/>
    </dgm:pt>
    <dgm:pt modelId="{E95C05B6-D170-4233-8E58-D24F392CF7E5}" type="pres">
      <dgm:prSet presAssocID="{F3C80595-30B9-4747-86E9-D6FA524A4079}" presName="text" presStyleLbl="fgAcc0" presStyleIdx="2" presStyleCnt="3">
        <dgm:presLayoutVars>
          <dgm:chPref val="3"/>
        </dgm:presLayoutVars>
      </dgm:prSet>
      <dgm:spPr/>
    </dgm:pt>
    <dgm:pt modelId="{541FD229-C873-469D-A8F7-0B120B97B867}" type="pres">
      <dgm:prSet presAssocID="{F3C80595-30B9-4747-86E9-D6FA524A4079}" presName="hierChild2" presStyleCnt="0"/>
      <dgm:spPr/>
    </dgm:pt>
  </dgm:ptLst>
  <dgm:cxnLst>
    <dgm:cxn modelId="{593D2107-FE02-46DB-A3B9-92D708B7D398}" type="presOf" srcId="{F3C80595-30B9-4747-86E9-D6FA524A4079}" destId="{E95C05B6-D170-4233-8E58-D24F392CF7E5}" srcOrd="0" destOrd="0" presId="urn:microsoft.com/office/officeart/2005/8/layout/hierarchy1"/>
    <dgm:cxn modelId="{6DA29C14-B0AD-41D8-8878-E5E1646BEFB8}" srcId="{B0FBF79C-DAB9-40B8-A1A8-FFEBE716AC25}" destId="{F3C80595-30B9-4747-86E9-D6FA524A4079}" srcOrd="2" destOrd="0" parTransId="{21556552-AFC5-4499-A539-5DC91816581B}" sibTransId="{880FA3D6-B0D2-4A3C-B5B0-75CF82EE5DAA}"/>
    <dgm:cxn modelId="{FED5E940-E377-453B-AAFC-22FF36249932}" srcId="{B0FBF79C-DAB9-40B8-A1A8-FFEBE716AC25}" destId="{39712D4E-96AA-484F-BF7A-1AD275181FE9}" srcOrd="0" destOrd="0" parTransId="{E6F2DCF3-79B3-41AA-B052-BA4326673CBE}" sibTransId="{607F510E-61C2-4B1B-AE09-D4C68B3C5FD4}"/>
    <dgm:cxn modelId="{9E367276-3341-405A-A842-36BBEBBB43DC}" type="presOf" srcId="{B0FBF79C-DAB9-40B8-A1A8-FFEBE716AC25}" destId="{48044EAE-0866-471D-9B66-4A238EC66305}" srcOrd="0" destOrd="0" presId="urn:microsoft.com/office/officeart/2005/8/layout/hierarchy1"/>
    <dgm:cxn modelId="{CEB0717B-EA4B-4B1B-865A-23852A12890F}" type="presOf" srcId="{AA306142-6207-4E3B-8C11-EEFA6D0DFFA5}" destId="{8B2A4FBB-4082-4296-837F-A7E29EB98787}" srcOrd="0" destOrd="0" presId="urn:microsoft.com/office/officeart/2005/8/layout/hierarchy1"/>
    <dgm:cxn modelId="{73E077A6-BA57-4B43-8421-8E83AB901656}" srcId="{B0FBF79C-DAB9-40B8-A1A8-FFEBE716AC25}" destId="{AA306142-6207-4E3B-8C11-EEFA6D0DFFA5}" srcOrd="1" destOrd="0" parTransId="{A7A5C234-87B8-4DEF-9E8F-F7C78C6B37A9}" sibTransId="{7104D00D-5F0C-42C3-A855-3291C3467052}"/>
    <dgm:cxn modelId="{23AF8CDE-35A5-44B4-B0F6-0670BF33D8BD}" type="presOf" srcId="{39712D4E-96AA-484F-BF7A-1AD275181FE9}" destId="{B5B51120-560A-457D-9C26-1029A5D0F199}" srcOrd="0" destOrd="0" presId="urn:microsoft.com/office/officeart/2005/8/layout/hierarchy1"/>
    <dgm:cxn modelId="{644EBE54-8434-438D-979B-C22130813FEB}" type="presParOf" srcId="{48044EAE-0866-471D-9B66-4A238EC66305}" destId="{4165BCD5-CE89-48A5-B3FE-082ADDE4BDEB}" srcOrd="0" destOrd="0" presId="urn:microsoft.com/office/officeart/2005/8/layout/hierarchy1"/>
    <dgm:cxn modelId="{EFE4EF70-8BCC-4486-9B35-323A73742B0B}" type="presParOf" srcId="{4165BCD5-CE89-48A5-B3FE-082ADDE4BDEB}" destId="{064A59C1-D685-4FF3-BCE8-9DC041B05B0C}" srcOrd="0" destOrd="0" presId="urn:microsoft.com/office/officeart/2005/8/layout/hierarchy1"/>
    <dgm:cxn modelId="{E676EC6F-39B8-4D91-99BE-12AF891092D2}" type="presParOf" srcId="{064A59C1-D685-4FF3-BCE8-9DC041B05B0C}" destId="{416E0568-F608-4291-92BF-6C50B51613E8}" srcOrd="0" destOrd="0" presId="urn:microsoft.com/office/officeart/2005/8/layout/hierarchy1"/>
    <dgm:cxn modelId="{8BC8D5C6-5EBE-4E87-80AB-E589F1883299}" type="presParOf" srcId="{064A59C1-D685-4FF3-BCE8-9DC041B05B0C}" destId="{B5B51120-560A-457D-9C26-1029A5D0F199}" srcOrd="1" destOrd="0" presId="urn:microsoft.com/office/officeart/2005/8/layout/hierarchy1"/>
    <dgm:cxn modelId="{03332457-1C94-4244-A3C4-EA6C8B32E851}" type="presParOf" srcId="{4165BCD5-CE89-48A5-B3FE-082ADDE4BDEB}" destId="{4CD2FB8C-FBF3-4C70-B0C5-ADE1CDB3CF40}" srcOrd="1" destOrd="0" presId="urn:microsoft.com/office/officeart/2005/8/layout/hierarchy1"/>
    <dgm:cxn modelId="{FDDB89A7-24DB-4955-9C3F-C3468A0B474B}" type="presParOf" srcId="{48044EAE-0866-471D-9B66-4A238EC66305}" destId="{82EEE0E3-2525-4BA2-98AE-5DC99F75F312}" srcOrd="1" destOrd="0" presId="urn:microsoft.com/office/officeart/2005/8/layout/hierarchy1"/>
    <dgm:cxn modelId="{9C3E2241-4EF8-4012-ABB5-6FB7CA7C1DED}" type="presParOf" srcId="{82EEE0E3-2525-4BA2-98AE-5DC99F75F312}" destId="{DD3E93AE-1374-4604-B068-1FF07E2F6085}" srcOrd="0" destOrd="0" presId="urn:microsoft.com/office/officeart/2005/8/layout/hierarchy1"/>
    <dgm:cxn modelId="{8D267885-DE1E-473F-A681-C438EB50EF53}" type="presParOf" srcId="{DD3E93AE-1374-4604-B068-1FF07E2F6085}" destId="{779D8610-48BE-4155-ACC4-FB25704D2432}" srcOrd="0" destOrd="0" presId="urn:microsoft.com/office/officeart/2005/8/layout/hierarchy1"/>
    <dgm:cxn modelId="{8ED6F89E-F177-4164-A0E5-0A94BBC23CA8}" type="presParOf" srcId="{DD3E93AE-1374-4604-B068-1FF07E2F6085}" destId="{8B2A4FBB-4082-4296-837F-A7E29EB98787}" srcOrd="1" destOrd="0" presId="urn:microsoft.com/office/officeart/2005/8/layout/hierarchy1"/>
    <dgm:cxn modelId="{297C83D3-5D7E-4C62-B55D-47204B7168CC}" type="presParOf" srcId="{82EEE0E3-2525-4BA2-98AE-5DC99F75F312}" destId="{E68846AE-DA39-4314-B57D-5B828A770F36}" srcOrd="1" destOrd="0" presId="urn:microsoft.com/office/officeart/2005/8/layout/hierarchy1"/>
    <dgm:cxn modelId="{4835B616-C13D-4CDB-8887-01AEA680B437}" type="presParOf" srcId="{48044EAE-0866-471D-9B66-4A238EC66305}" destId="{646AFA1B-C4F9-4177-952F-59E7CD2DC58A}" srcOrd="2" destOrd="0" presId="urn:microsoft.com/office/officeart/2005/8/layout/hierarchy1"/>
    <dgm:cxn modelId="{E7443418-BE62-4EE8-8300-5FA9CEFDFA40}" type="presParOf" srcId="{646AFA1B-C4F9-4177-952F-59E7CD2DC58A}" destId="{C8C558B4-C129-4F0E-A723-04BDD885CAD4}" srcOrd="0" destOrd="0" presId="urn:microsoft.com/office/officeart/2005/8/layout/hierarchy1"/>
    <dgm:cxn modelId="{BE4FBD21-5E3B-49F7-B2A0-DA97A9C35614}" type="presParOf" srcId="{C8C558B4-C129-4F0E-A723-04BDD885CAD4}" destId="{0572B805-177A-4990-9569-457737DA32E7}" srcOrd="0" destOrd="0" presId="urn:microsoft.com/office/officeart/2005/8/layout/hierarchy1"/>
    <dgm:cxn modelId="{9A63FDE3-6992-435E-8A3F-32C62CC578DE}" type="presParOf" srcId="{C8C558B4-C129-4F0E-A723-04BDD885CAD4}" destId="{E95C05B6-D170-4233-8E58-D24F392CF7E5}" srcOrd="1" destOrd="0" presId="urn:microsoft.com/office/officeart/2005/8/layout/hierarchy1"/>
    <dgm:cxn modelId="{8C03E8CB-6D32-460F-96F4-4D969EA484AD}" type="presParOf" srcId="{646AFA1B-C4F9-4177-952F-59E7CD2DC58A}" destId="{541FD229-C873-469D-A8F7-0B120B97B86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61D67D-C556-4DCC-AAF2-AEB0C5E020D0}" type="doc">
      <dgm:prSet loTypeId="urn:microsoft.com/office/officeart/2005/8/layout/hierarchy1" loCatId="hierarchy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0B2E1E50-A139-4037-84BA-D1F912F1DEF8}">
      <dgm:prSet/>
      <dgm:spPr/>
      <dgm:t>
        <a:bodyPr/>
        <a:lstStyle/>
        <a:p>
          <a:r>
            <a:rPr lang="en-US"/>
            <a:t>Rubrik: Data backup and recovery, potential for non-M365 files</a:t>
          </a:r>
        </a:p>
      </dgm:t>
    </dgm:pt>
    <dgm:pt modelId="{58694D7C-E38C-47C1-AD10-90E842DEBB6F}" type="parTrans" cxnId="{964A0D7A-895B-4C88-8CCA-F07040EF20FE}">
      <dgm:prSet/>
      <dgm:spPr/>
      <dgm:t>
        <a:bodyPr/>
        <a:lstStyle/>
        <a:p>
          <a:endParaRPr lang="en-US"/>
        </a:p>
      </dgm:t>
    </dgm:pt>
    <dgm:pt modelId="{3C701832-0BAA-41B0-8327-23F50772AA56}" type="sibTrans" cxnId="{964A0D7A-895B-4C88-8CCA-F07040EF20FE}">
      <dgm:prSet/>
      <dgm:spPr/>
      <dgm:t>
        <a:bodyPr/>
        <a:lstStyle/>
        <a:p>
          <a:endParaRPr lang="en-US"/>
        </a:p>
      </dgm:t>
    </dgm:pt>
    <dgm:pt modelId="{AE3B97B4-8C7A-4CB9-93AD-64C8B1D22933}">
      <dgm:prSet/>
      <dgm:spPr/>
      <dgm:t>
        <a:bodyPr/>
        <a:lstStyle/>
        <a:p>
          <a:r>
            <a:rPr lang="en-US"/>
            <a:t>Purview: Integration with Microsoft 365, strong classification capabilities</a:t>
          </a:r>
        </a:p>
      </dgm:t>
    </dgm:pt>
    <dgm:pt modelId="{145A892F-8441-414A-8393-B91256B52494}" type="parTrans" cxnId="{2C589134-168F-4973-8387-8308B3843DA5}">
      <dgm:prSet/>
      <dgm:spPr/>
      <dgm:t>
        <a:bodyPr/>
        <a:lstStyle/>
        <a:p>
          <a:endParaRPr lang="en-US"/>
        </a:p>
      </dgm:t>
    </dgm:pt>
    <dgm:pt modelId="{CDBEEA23-274E-4810-8749-7EE738945B35}" type="sibTrans" cxnId="{2C589134-168F-4973-8387-8308B3843DA5}">
      <dgm:prSet/>
      <dgm:spPr/>
      <dgm:t>
        <a:bodyPr/>
        <a:lstStyle/>
        <a:p>
          <a:endParaRPr lang="en-US"/>
        </a:p>
      </dgm:t>
    </dgm:pt>
    <dgm:pt modelId="{C202D094-D5BB-4AB1-A369-3E21FF9317C9}">
      <dgm:prSet/>
      <dgm:spPr/>
      <dgm:t>
        <a:bodyPr/>
        <a:lstStyle/>
        <a:p>
          <a:r>
            <a:rPr lang="en-US" dirty="0"/>
            <a:t>Tanium + </a:t>
          </a:r>
          <a:r>
            <a:rPr lang="en-US" dirty="0" err="1"/>
            <a:t>InTune</a:t>
          </a:r>
          <a:r>
            <a:rPr lang="en-US" dirty="0"/>
            <a:t>: Endpoint-focused, requires further evaluation</a:t>
          </a:r>
        </a:p>
      </dgm:t>
    </dgm:pt>
    <dgm:pt modelId="{835D2A19-3332-4E81-B720-AFD98E70CF3A}" type="parTrans" cxnId="{80166A62-B5AC-4EA9-8DB1-158AAC3326F8}">
      <dgm:prSet/>
      <dgm:spPr/>
      <dgm:t>
        <a:bodyPr/>
        <a:lstStyle/>
        <a:p>
          <a:endParaRPr lang="en-US"/>
        </a:p>
      </dgm:t>
    </dgm:pt>
    <dgm:pt modelId="{89DB330C-052B-46A9-B300-4FE1DD645B21}" type="sibTrans" cxnId="{80166A62-B5AC-4EA9-8DB1-158AAC3326F8}">
      <dgm:prSet/>
      <dgm:spPr/>
      <dgm:t>
        <a:bodyPr/>
        <a:lstStyle/>
        <a:p>
          <a:endParaRPr lang="en-US"/>
        </a:p>
      </dgm:t>
    </dgm:pt>
    <dgm:pt modelId="{888F499D-D7B7-407A-9C6A-0DB2EC7FC369}" type="pres">
      <dgm:prSet presAssocID="{B661D67D-C556-4DCC-AAF2-AEB0C5E020D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2B72D36-3727-4458-A584-2743B8AAEDAD}" type="pres">
      <dgm:prSet presAssocID="{0B2E1E50-A139-4037-84BA-D1F912F1DEF8}" presName="hierRoot1" presStyleCnt="0"/>
      <dgm:spPr/>
    </dgm:pt>
    <dgm:pt modelId="{A8078CCC-01A2-4A68-91A2-FB84855F2B98}" type="pres">
      <dgm:prSet presAssocID="{0B2E1E50-A139-4037-84BA-D1F912F1DEF8}" presName="composite" presStyleCnt="0"/>
      <dgm:spPr/>
    </dgm:pt>
    <dgm:pt modelId="{5052DFC3-3D27-4F10-AE67-9B7CBC2FAE27}" type="pres">
      <dgm:prSet presAssocID="{0B2E1E50-A139-4037-84BA-D1F912F1DEF8}" presName="background" presStyleLbl="node0" presStyleIdx="0" presStyleCnt="3"/>
      <dgm:spPr/>
    </dgm:pt>
    <dgm:pt modelId="{F7E82C2F-258B-4157-A1A9-F3E4798173F6}" type="pres">
      <dgm:prSet presAssocID="{0B2E1E50-A139-4037-84BA-D1F912F1DEF8}" presName="text" presStyleLbl="fgAcc0" presStyleIdx="0" presStyleCnt="3">
        <dgm:presLayoutVars>
          <dgm:chPref val="3"/>
        </dgm:presLayoutVars>
      </dgm:prSet>
      <dgm:spPr/>
    </dgm:pt>
    <dgm:pt modelId="{74C95EAF-94D3-4B0D-8DEA-EF992F277E7E}" type="pres">
      <dgm:prSet presAssocID="{0B2E1E50-A139-4037-84BA-D1F912F1DEF8}" presName="hierChild2" presStyleCnt="0"/>
      <dgm:spPr/>
    </dgm:pt>
    <dgm:pt modelId="{90CABEF6-6F20-4FFF-84A2-F439CD20279C}" type="pres">
      <dgm:prSet presAssocID="{AE3B97B4-8C7A-4CB9-93AD-64C8B1D22933}" presName="hierRoot1" presStyleCnt="0"/>
      <dgm:spPr/>
    </dgm:pt>
    <dgm:pt modelId="{9FAA84DA-E91C-4846-A290-752EE9043807}" type="pres">
      <dgm:prSet presAssocID="{AE3B97B4-8C7A-4CB9-93AD-64C8B1D22933}" presName="composite" presStyleCnt="0"/>
      <dgm:spPr/>
    </dgm:pt>
    <dgm:pt modelId="{9E9A71A2-A965-4E4F-94CF-D7FC00815BBD}" type="pres">
      <dgm:prSet presAssocID="{AE3B97B4-8C7A-4CB9-93AD-64C8B1D22933}" presName="background" presStyleLbl="node0" presStyleIdx="1" presStyleCnt="3"/>
      <dgm:spPr/>
    </dgm:pt>
    <dgm:pt modelId="{62DF0EED-09B1-484E-975B-EA1F91A4FA24}" type="pres">
      <dgm:prSet presAssocID="{AE3B97B4-8C7A-4CB9-93AD-64C8B1D22933}" presName="text" presStyleLbl="fgAcc0" presStyleIdx="1" presStyleCnt="3">
        <dgm:presLayoutVars>
          <dgm:chPref val="3"/>
        </dgm:presLayoutVars>
      </dgm:prSet>
      <dgm:spPr/>
    </dgm:pt>
    <dgm:pt modelId="{90BE063B-131E-43F2-BB71-D3B17C2DEE58}" type="pres">
      <dgm:prSet presAssocID="{AE3B97B4-8C7A-4CB9-93AD-64C8B1D22933}" presName="hierChild2" presStyleCnt="0"/>
      <dgm:spPr/>
    </dgm:pt>
    <dgm:pt modelId="{32BAAED8-705C-4F1F-A6A4-824F83EBD369}" type="pres">
      <dgm:prSet presAssocID="{C202D094-D5BB-4AB1-A369-3E21FF9317C9}" presName="hierRoot1" presStyleCnt="0"/>
      <dgm:spPr/>
    </dgm:pt>
    <dgm:pt modelId="{80497B7D-EB99-45EE-B2F6-F573EAC8C5F7}" type="pres">
      <dgm:prSet presAssocID="{C202D094-D5BB-4AB1-A369-3E21FF9317C9}" presName="composite" presStyleCnt="0"/>
      <dgm:spPr/>
    </dgm:pt>
    <dgm:pt modelId="{70F9625D-2564-4D9C-A01E-6100696377EE}" type="pres">
      <dgm:prSet presAssocID="{C202D094-D5BB-4AB1-A369-3E21FF9317C9}" presName="background" presStyleLbl="node0" presStyleIdx="2" presStyleCnt="3"/>
      <dgm:spPr/>
    </dgm:pt>
    <dgm:pt modelId="{5E1CB4D0-958D-46BF-8116-39D66EB31845}" type="pres">
      <dgm:prSet presAssocID="{C202D094-D5BB-4AB1-A369-3E21FF9317C9}" presName="text" presStyleLbl="fgAcc0" presStyleIdx="2" presStyleCnt="3">
        <dgm:presLayoutVars>
          <dgm:chPref val="3"/>
        </dgm:presLayoutVars>
      </dgm:prSet>
      <dgm:spPr/>
    </dgm:pt>
    <dgm:pt modelId="{225DFD07-E898-4295-938A-1056775F4BD0}" type="pres">
      <dgm:prSet presAssocID="{C202D094-D5BB-4AB1-A369-3E21FF9317C9}" presName="hierChild2" presStyleCnt="0"/>
      <dgm:spPr/>
    </dgm:pt>
  </dgm:ptLst>
  <dgm:cxnLst>
    <dgm:cxn modelId="{3CB16919-7D30-40EB-9B73-C6EFD265A457}" type="presOf" srcId="{B661D67D-C556-4DCC-AAF2-AEB0C5E020D0}" destId="{888F499D-D7B7-407A-9C6A-0DB2EC7FC369}" srcOrd="0" destOrd="0" presId="urn:microsoft.com/office/officeart/2005/8/layout/hierarchy1"/>
    <dgm:cxn modelId="{2C589134-168F-4973-8387-8308B3843DA5}" srcId="{B661D67D-C556-4DCC-AAF2-AEB0C5E020D0}" destId="{AE3B97B4-8C7A-4CB9-93AD-64C8B1D22933}" srcOrd="1" destOrd="0" parTransId="{145A892F-8441-414A-8393-B91256B52494}" sibTransId="{CDBEEA23-274E-4810-8749-7EE738945B35}"/>
    <dgm:cxn modelId="{80166A62-B5AC-4EA9-8DB1-158AAC3326F8}" srcId="{B661D67D-C556-4DCC-AAF2-AEB0C5E020D0}" destId="{C202D094-D5BB-4AB1-A369-3E21FF9317C9}" srcOrd="2" destOrd="0" parTransId="{835D2A19-3332-4E81-B720-AFD98E70CF3A}" sibTransId="{89DB330C-052B-46A9-B300-4FE1DD645B21}"/>
    <dgm:cxn modelId="{964A0D7A-895B-4C88-8CCA-F07040EF20FE}" srcId="{B661D67D-C556-4DCC-AAF2-AEB0C5E020D0}" destId="{0B2E1E50-A139-4037-84BA-D1F912F1DEF8}" srcOrd="0" destOrd="0" parTransId="{58694D7C-E38C-47C1-AD10-90E842DEBB6F}" sibTransId="{3C701832-0BAA-41B0-8327-23F50772AA56}"/>
    <dgm:cxn modelId="{C9E05A7E-0EA5-4C90-B50C-769638CA13DB}" type="presOf" srcId="{AE3B97B4-8C7A-4CB9-93AD-64C8B1D22933}" destId="{62DF0EED-09B1-484E-975B-EA1F91A4FA24}" srcOrd="0" destOrd="0" presId="urn:microsoft.com/office/officeart/2005/8/layout/hierarchy1"/>
    <dgm:cxn modelId="{0A452AB7-1264-4A64-9ACB-31B54F323297}" type="presOf" srcId="{0B2E1E50-A139-4037-84BA-D1F912F1DEF8}" destId="{F7E82C2F-258B-4157-A1A9-F3E4798173F6}" srcOrd="0" destOrd="0" presId="urn:microsoft.com/office/officeart/2005/8/layout/hierarchy1"/>
    <dgm:cxn modelId="{A4A3C1EA-4AED-49A4-9984-9834AE9789E7}" type="presOf" srcId="{C202D094-D5BB-4AB1-A369-3E21FF9317C9}" destId="{5E1CB4D0-958D-46BF-8116-39D66EB31845}" srcOrd="0" destOrd="0" presId="urn:microsoft.com/office/officeart/2005/8/layout/hierarchy1"/>
    <dgm:cxn modelId="{3537858C-A729-471D-8D7E-DCE6DC12C1E6}" type="presParOf" srcId="{888F499D-D7B7-407A-9C6A-0DB2EC7FC369}" destId="{D2B72D36-3727-4458-A584-2743B8AAEDAD}" srcOrd="0" destOrd="0" presId="urn:microsoft.com/office/officeart/2005/8/layout/hierarchy1"/>
    <dgm:cxn modelId="{C432B50D-CAC0-42DD-9C44-CC9E2F211A6B}" type="presParOf" srcId="{D2B72D36-3727-4458-A584-2743B8AAEDAD}" destId="{A8078CCC-01A2-4A68-91A2-FB84855F2B98}" srcOrd="0" destOrd="0" presId="urn:microsoft.com/office/officeart/2005/8/layout/hierarchy1"/>
    <dgm:cxn modelId="{128AF64E-3DCD-4E75-8C4C-E499A0F08F45}" type="presParOf" srcId="{A8078CCC-01A2-4A68-91A2-FB84855F2B98}" destId="{5052DFC3-3D27-4F10-AE67-9B7CBC2FAE27}" srcOrd="0" destOrd="0" presId="urn:microsoft.com/office/officeart/2005/8/layout/hierarchy1"/>
    <dgm:cxn modelId="{83FB88B7-6FB5-46A1-96FF-7F5C501747FA}" type="presParOf" srcId="{A8078CCC-01A2-4A68-91A2-FB84855F2B98}" destId="{F7E82C2F-258B-4157-A1A9-F3E4798173F6}" srcOrd="1" destOrd="0" presId="urn:microsoft.com/office/officeart/2005/8/layout/hierarchy1"/>
    <dgm:cxn modelId="{0143B7C8-DBF0-4ED6-8992-3EE3824723BF}" type="presParOf" srcId="{D2B72D36-3727-4458-A584-2743B8AAEDAD}" destId="{74C95EAF-94D3-4B0D-8DEA-EF992F277E7E}" srcOrd="1" destOrd="0" presId="urn:microsoft.com/office/officeart/2005/8/layout/hierarchy1"/>
    <dgm:cxn modelId="{9C1E736B-17FB-4097-B76F-F9A142B3708B}" type="presParOf" srcId="{888F499D-D7B7-407A-9C6A-0DB2EC7FC369}" destId="{90CABEF6-6F20-4FFF-84A2-F439CD20279C}" srcOrd="1" destOrd="0" presId="urn:microsoft.com/office/officeart/2005/8/layout/hierarchy1"/>
    <dgm:cxn modelId="{BF6BBD7B-8131-4FBE-AD9A-5592EEE9D5D8}" type="presParOf" srcId="{90CABEF6-6F20-4FFF-84A2-F439CD20279C}" destId="{9FAA84DA-E91C-4846-A290-752EE9043807}" srcOrd="0" destOrd="0" presId="urn:microsoft.com/office/officeart/2005/8/layout/hierarchy1"/>
    <dgm:cxn modelId="{663D4286-0DB4-4C9B-801F-1B9CFEE224A9}" type="presParOf" srcId="{9FAA84DA-E91C-4846-A290-752EE9043807}" destId="{9E9A71A2-A965-4E4F-94CF-D7FC00815BBD}" srcOrd="0" destOrd="0" presId="urn:microsoft.com/office/officeart/2005/8/layout/hierarchy1"/>
    <dgm:cxn modelId="{639AFB09-3F00-48FF-8AC8-FC340B898449}" type="presParOf" srcId="{9FAA84DA-E91C-4846-A290-752EE9043807}" destId="{62DF0EED-09B1-484E-975B-EA1F91A4FA24}" srcOrd="1" destOrd="0" presId="urn:microsoft.com/office/officeart/2005/8/layout/hierarchy1"/>
    <dgm:cxn modelId="{D1191EE8-3DDE-40A8-9CDA-40C1B60E4435}" type="presParOf" srcId="{90CABEF6-6F20-4FFF-84A2-F439CD20279C}" destId="{90BE063B-131E-43F2-BB71-D3B17C2DEE58}" srcOrd="1" destOrd="0" presId="urn:microsoft.com/office/officeart/2005/8/layout/hierarchy1"/>
    <dgm:cxn modelId="{76F50CA0-5EEE-4DE7-90BF-9A22B9C5F4B6}" type="presParOf" srcId="{888F499D-D7B7-407A-9C6A-0DB2EC7FC369}" destId="{32BAAED8-705C-4F1F-A6A4-824F83EBD369}" srcOrd="2" destOrd="0" presId="urn:microsoft.com/office/officeart/2005/8/layout/hierarchy1"/>
    <dgm:cxn modelId="{65362E65-CE67-4EC9-BD35-56FADF56BE25}" type="presParOf" srcId="{32BAAED8-705C-4F1F-A6A4-824F83EBD369}" destId="{80497B7D-EB99-45EE-B2F6-F573EAC8C5F7}" srcOrd="0" destOrd="0" presId="urn:microsoft.com/office/officeart/2005/8/layout/hierarchy1"/>
    <dgm:cxn modelId="{E5C637BA-32EC-4B2A-9F2D-9E07516C02AB}" type="presParOf" srcId="{80497B7D-EB99-45EE-B2F6-F573EAC8C5F7}" destId="{70F9625D-2564-4D9C-A01E-6100696377EE}" srcOrd="0" destOrd="0" presId="urn:microsoft.com/office/officeart/2005/8/layout/hierarchy1"/>
    <dgm:cxn modelId="{CF3A6609-A001-4097-BB9F-639747741419}" type="presParOf" srcId="{80497B7D-EB99-45EE-B2F6-F573EAC8C5F7}" destId="{5E1CB4D0-958D-46BF-8116-39D66EB31845}" srcOrd="1" destOrd="0" presId="urn:microsoft.com/office/officeart/2005/8/layout/hierarchy1"/>
    <dgm:cxn modelId="{82DFCD42-2EF8-4E99-850E-F5C13DE76019}" type="presParOf" srcId="{32BAAED8-705C-4F1F-A6A4-824F83EBD369}" destId="{225DFD07-E898-4295-938A-1056775F4BD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E321F3-BC37-4A75-8E7C-FABA1FB8681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985ED7E-01E9-4EC1-9328-C24EB7EB1466}">
      <dgm:prSet/>
      <dgm:spPr/>
      <dgm:t>
        <a:bodyPr/>
        <a:lstStyle/>
        <a:p>
          <a:r>
            <a:rPr lang="en-US" b="1"/>
            <a:t>Informatica: </a:t>
          </a:r>
          <a:r>
            <a:rPr lang="en-US"/>
            <a:t>AI-driven data discovery, strong metadata management</a:t>
          </a:r>
        </a:p>
      </dgm:t>
    </dgm:pt>
    <dgm:pt modelId="{D2BC0394-0DFC-48D1-95C0-D2D663F5BD49}" type="parTrans" cxnId="{B07B925B-C613-46D8-89B0-BCD986A6BBA4}">
      <dgm:prSet/>
      <dgm:spPr/>
      <dgm:t>
        <a:bodyPr/>
        <a:lstStyle/>
        <a:p>
          <a:endParaRPr lang="en-US"/>
        </a:p>
      </dgm:t>
    </dgm:pt>
    <dgm:pt modelId="{F66D0B99-0089-4707-8C8D-622BE83005D0}" type="sibTrans" cxnId="{B07B925B-C613-46D8-89B0-BCD986A6BBA4}">
      <dgm:prSet/>
      <dgm:spPr/>
      <dgm:t>
        <a:bodyPr/>
        <a:lstStyle/>
        <a:p>
          <a:endParaRPr lang="en-US"/>
        </a:p>
      </dgm:t>
    </dgm:pt>
    <dgm:pt modelId="{52E518B9-FCE5-4DA5-924F-B38B63388254}">
      <dgm:prSet/>
      <dgm:spPr/>
      <dgm:t>
        <a:bodyPr/>
        <a:lstStyle/>
        <a:p>
          <a:r>
            <a:rPr lang="en-US" b="1"/>
            <a:t>Collibra: </a:t>
          </a:r>
          <a:r>
            <a:rPr lang="en-US"/>
            <a:t>Machine learning-based classification, governance tools</a:t>
          </a:r>
        </a:p>
      </dgm:t>
    </dgm:pt>
    <dgm:pt modelId="{B57AD6B4-079D-4DEE-8DC5-641AC18F7D23}" type="parTrans" cxnId="{2719FB61-698F-40A0-8EAC-F523675BA2A0}">
      <dgm:prSet/>
      <dgm:spPr/>
      <dgm:t>
        <a:bodyPr/>
        <a:lstStyle/>
        <a:p>
          <a:endParaRPr lang="en-US"/>
        </a:p>
      </dgm:t>
    </dgm:pt>
    <dgm:pt modelId="{483BBC14-811A-494C-BD98-2919AC25D621}" type="sibTrans" cxnId="{2719FB61-698F-40A0-8EAC-F523675BA2A0}">
      <dgm:prSet/>
      <dgm:spPr/>
      <dgm:t>
        <a:bodyPr/>
        <a:lstStyle/>
        <a:p>
          <a:endParaRPr lang="en-US"/>
        </a:p>
      </dgm:t>
    </dgm:pt>
    <dgm:pt modelId="{DA61A8F9-6770-483F-BE08-64370B4F0A1F}">
      <dgm:prSet/>
      <dgm:spPr/>
      <dgm:t>
        <a:bodyPr/>
        <a:lstStyle/>
        <a:p>
          <a:r>
            <a:rPr lang="en-US" b="1"/>
            <a:t>BigID: </a:t>
          </a:r>
          <a:r>
            <a:rPr lang="en-US"/>
            <a:t>Sensitive data discovery, privacy compliance</a:t>
          </a:r>
        </a:p>
      </dgm:t>
    </dgm:pt>
    <dgm:pt modelId="{3DEF0512-A851-46FF-806D-C3E8DD3D4480}" type="parTrans" cxnId="{F2CB1536-DCF5-4C9E-AA8D-FA02E7B78695}">
      <dgm:prSet/>
      <dgm:spPr/>
      <dgm:t>
        <a:bodyPr/>
        <a:lstStyle/>
        <a:p>
          <a:endParaRPr lang="en-US"/>
        </a:p>
      </dgm:t>
    </dgm:pt>
    <dgm:pt modelId="{2F61B859-A975-44E3-A7BB-0D2D03817DC3}" type="sibTrans" cxnId="{F2CB1536-DCF5-4C9E-AA8D-FA02E7B78695}">
      <dgm:prSet/>
      <dgm:spPr/>
      <dgm:t>
        <a:bodyPr/>
        <a:lstStyle/>
        <a:p>
          <a:endParaRPr lang="en-US"/>
        </a:p>
      </dgm:t>
    </dgm:pt>
    <dgm:pt modelId="{CFDAAD6B-789C-486C-BB61-F746C698F2B0}">
      <dgm:prSet/>
      <dgm:spPr/>
      <dgm:t>
        <a:bodyPr/>
        <a:lstStyle/>
        <a:p>
          <a:r>
            <a:rPr lang="en-US" b="1"/>
            <a:t>Alation: </a:t>
          </a:r>
          <a:r>
            <a:rPr lang="en-US"/>
            <a:t>Metadata management, behavioral analysis</a:t>
          </a:r>
        </a:p>
      </dgm:t>
    </dgm:pt>
    <dgm:pt modelId="{9809BA38-F626-4352-8D91-D1839EF3E7C7}" type="parTrans" cxnId="{DEB862D4-9294-47A5-BDAA-386AA34BE539}">
      <dgm:prSet/>
      <dgm:spPr/>
      <dgm:t>
        <a:bodyPr/>
        <a:lstStyle/>
        <a:p>
          <a:endParaRPr lang="en-US"/>
        </a:p>
      </dgm:t>
    </dgm:pt>
    <dgm:pt modelId="{36B61C06-DDD7-4461-888A-6A39977E1E4E}" type="sibTrans" cxnId="{DEB862D4-9294-47A5-BDAA-386AA34BE539}">
      <dgm:prSet/>
      <dgm:spPr/>
      <dgm:t>
        <a:bodyPr/>
        <a:lstStyle/>
        <a:p>
          <a:endParaRPr lang="en-US"/>
        </a:p>
      </dgm:t>
    </dgm:pt>
    <dgm:pt modelId="{948C0A7A-C02B-4510-AED9-9CD9747F7235}">
      <dgm:prSet/>
      <dgm:spPr/>
      <dgm:t>
        <a:bodyPr/>
        <a:lstStyle/>
        <a:p>
          <a:r>
            <a:rPr lang="en-US" b="1"/>
            <a:t>OneTrust: </a:t>
          </a:r>
          <a:r>
            <a:rPr lang="en-US"/>
            <a:t>Privacy-centric data discovery, automated classification</a:t>
          </a:r>
        </a:p>
      </dgm:t>
    </dgm:pt>
    <dgm:pt modelId="{AEC941E7-291B-411D-897F-A2E3B61E8759}" type="parTrans" cxnId="{DB271F9D-415A-4983-89E2-D5E46F5BEDE3}">
      <dgm:prSet/>
      <dgm:spPr/>
      <dgm:t>
        <a:bodyPr/>
        <a:lstStyle/>
        <a:p>
          <a:endParaRPr lang="en-US"/>
        </a:p>
      </dgm:t>
    </dgm:pt>
    <dgm:pt modelId="{858E2D68-96C0-42A4-A37E-2DA3983F8E89}" type="sibTrans" cxnId="{DB271F9D-415A-4983-89E2-D5E46F5BEDE3}">
      <dgm:prSet/>
      <dgm:spPr/>
      <dgm:t>
        <a:bodyPr/>
        <a:lstStyle/>
        <a:p>
          <a:endParaRPr lang="en-US"/>
        </a:p>
      </dgm:t>
    </dgm:pt>
    <dgm:pt modelId="{77ADD196-45E9-4911-8F0A-A58BFC42BBB2}" type="pres">
      <dgm:prSet presAssocID="{D5E321F3-BC37-4A75-8E7C-FABA1FB86811}" presName="root" presStyleCnt="0">
        <dgm:presLayoutVars>
          <dgm:dir/>
          <dgm:resizeHandles val="exact"/>
        </dgm:presLayoutVars>
      </dgm:prSet>
      <dgm:spPr/>
    </dgm:pt>
    <dgm:pt modelId="{5C1A3629-FDC1-40AF-9692-98DE717932D6}" type="pres">
      <dgm:prSet presAssocID="{1985ED7E-01E9-4EC1-9328-C24EB7EB1466}" presName="compNode" presStyleCnt="0"/>
      <dgm:spPr/>
    </dgm:pt>
    <dgm:pt modelId="{5947375C-374B-4CBB-8090-96F9140F7EE2}" type="pres">
      <dgm:prSet presAssocID="{1985ED7E-01E9-4EC1-9328-C24EB7EB1466}" presName="bgRect" presStyleLbl="bgShp" presStyleIdx="0" presStyleCnt="5"/>
      <dgm:spPr/>
    </dgm:pt>
    <dgm:pt modelId="{EFED64E8-F13A-46DA-B92C-71DE98336B76}" type="pres">
      <dgm:prSet presAssocID="{1985ED7E-01E9-4EC1-9328-C24EB7EB1466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ze"/>
        </a:ext>
      </dgm:extLst>
    </dgm:pt>
    <dgm:pt modelId="{1A7E234A-542C-4A8D-BB49-013DE9C2E73E}" type="pres">
      <dgm:prSet presAssocID="{1985ED7E-01E9-4EC1-9328-C24EB7EB1466}" presName="spaceRect" presStyleCnt="0"/>
      <dgm:spPr/>
    </dgm:pt>
    <dgm:pt modelId="{5A7FABA9-B7D0-4DC4-99AF-2F88D991C02B}" type="pres">
      <dgm:prSet presAssocID="{1985ED7E-01E9-4EC1-9328-C24EB7EB1466}" presName="parTx" presStyleLbl="revTx" presStyleIdx="0" presStyleCnt="5">
        <dgm:presLayoutVars>
          <dgm:chMax val="0"/>
          <dgm:chPref val="0"/>
        </dgm:presLayoutVars>
      </dgm:prSet>
      <dgm:spPr/>
    </dgm:pt>
    <dgm:pt modelId="{DE1EF7E7-0B9D-492E-BBF0-72ADEBBC35D2}" type="pres">
      <dgm:prSet presAssocID="{F66D0B99-0089-4707-8C8D-622BE83005D0}" presName="sibTrans" presStyleCnt="0"/>
      <dgm:spPr/>
    </dgm:pt>
    <dgm:pt modelId="{BBD066D3-C4DD-4E4B-8928-D43C7B85F1CF}" type="pres">
      <dgm:prSet presAssocID="{52E518B9-FCE5-4DA5-924F-B38B63388254}" presName="compNode" presStyleCnt="0"/>
      <dgm:spPr/>
    </dgm:pt>
    <dgm:pt modelId="{AEC49DD4-1656-4A58-8186-E7B84F0D6143}" type="pres">
      <dgm:prSet presAssocID="{52E518B9-FCE5-4DA5-924F-B38B63388254}" presName="bgRect" presStyleLbl="bgShp" presStyleIdx="1" presStyleCnt="5"/>
      <dgm:spPr/>
    </dgm:pt>
    <dgm:pt modelId="{9604F428-3604-4A79-AC4B-18A3DE81D6E4}" type="pres">
      <dgm:prSet presAssocID="{52E518B9-FCE5-4DA5-924F-B38B63388254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1C7509E5-91B6-4799-A862-61941D791A43}" type="pres">
      <dgm:prSet presAssocID="{52E518B9-FCE5-4DA5-924F-B38B63388254}" presName="spaceRect" presStyleCnt="0"/>
      <dgm:spPr/>
    </dgm:pt>
    <dgm:pt modelId="{B127D3AA-5CEB-4E3F-A4FE-84D955F0FFB7}" type="pres">
      <dgm:prSet presAssocID="{52E518B9-FCE5-4DA5-924F-B38B63388254}" presName="parTx" presStyleLbl="revTx" presStyleIdx="1" presStyleCnt="5">
        <dgm:presLayoutVars>
          <dgm:chMax val="0"/>
          <dgm:chPref val="0"/>
        </dgm:presLayoutVars>
      </dgm:prSet>
      <dgm:spPr/>
    </dgm:pt>
    <dgm:pt modelId="{7FE05A7F-48BB-4603-8000-6E8438777600}" type="pres">
      <dgm:prSet presAssocID="{483BBC14-811A-494C-BD98-2919AC25D621}" presName="sibTrans" presStyleCnt="0"/>
      <dgm:spPr/>
    </dgm:pt>
    <dgm:pt modelId="{C358F431-E638-4FD2-A96E-CDC7AC785AF2}" type="pres">
      <dgm:prSet presAssocID="{DA61A8F9-6770-483F-BE08-64370B4F0A1F}" presName="compNode" presStyleCnt="0"/>
      <dgm:spPr/>
    </dgm:pt>
    <dgm:pt modelId="{083C77AD-552C-4775-AEC9-31D7C0B19571}" type="pres">
      <dgm:prSet presAssocID="{DA61A8F9-6770-483F-BE08-64370B4F0A1F}" presName="bgRect" presStyleLbl="bgShp" presStyleIdx="2" presStyleCnt="5"/>
      <dgm:spPr/>
    </dgm:pt>
    <dgm:pt modelId="{D72D8F60-965B-4E01-BD7E-9D163FB588E2}" type="pres">
      <dgm:prSet presAssocID="{DA61A8F9-6770-483F-BE08-64370B4F0A1F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6FA893FD-1653-462F-8BD0-072D704ACA8F}" type="pres">
      <dgm:prSet presAssocID="{DA61A8F9-6770-483F-BE08-64370B4F0A1F}" presName="spaceRect" presStyleCnt="0"/>
      <dgm:spPr/>
    </dgm:pt>
    <dgm:pt modelId="{3C5FE21D-8D16-41C7-804C-F0EBFFE50191}" type="pres">
      <dgm:prSet presAssocID="{DA61A8F9-6770-483F-BE08-64370B4F0A1F}" presName="parTx" presStyleLbl="revTx" presStyleIdx="2" presStyleCnt="5">
        <dgm:presLayoutVars>
          <dgm:chMax val="0"/>
          <dgm:chPref val="0"/>
        </dgm:presLayoutVars>
      </dgm:prSet>
      <dgm:spPr/>
    </dgm:pt>
    <dgm:pt modelId="{0F619098-0EEE-4AEB-9EC0-74DAE9E5AAC9}" type="pres">
      <dgm:prSet presAssocID="{2F61B859-A975-44E3-A7BB-0D2D03817DC3}" presName="sibTrans" presStyleCnt="0"/>
      <dgm:spPr/>
    </dgm:pt>
    <dgm:pt modelId="{10534F17-F407-4880-A980-89CEDA7AE5FE}" type="pres">
      <dgm:prSet presAssocID="{CFDAAD6B-789C-486C-BB61-F746C698F2B0}" presName="compNode" presStyleCnt="0"/>
      <dgm:spPr/>
    </dgm:pt>
    <dgm:pt modelId="{A1F7EEAF-7F69-454D-904B-5B4B62F8AFC0}" type="pres">
      <dgm:prSet presAssocID="{CFDAAD6B-789C-486C-BB61-F746C698F2B0}" presName="bgRect" presStyleLbl="bgShp" presStyleIdx="3" presStyleCnt="5"/>
      <dgm:spPr/>
    </dgm:pt>
    <dgm:pt modelId="{528CC2BF-BB23-4690-9C56-965528B958FE}" type="pres">
      <dgm:prSet presAssocID="{CFDAAD6B-789C-486C-BB61-F746C698F2B0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26DC70B7-9131-4B90-8D69-7CE03FFCFAE9}" type="pres">
      <dgm:prSet presAssocID="{CFDAAD6B-789C-486C-BB61-F746C698F2B0}" presName="spaceRect" presStyleCnt="0"/>
      <dgm:spPr/>
    </dgm:pt>
    <dgm:pt modelId="{CB7EBCCB-EE2F-45EA-BABA-2600845B3D1E}" type="pres">
      <dgm:prSet presAssocID="{CFDAAD6B-789C-486C-BB61-F746C698F2B0}" presName="parTx" presStyleLbl="revTx" presStyleIdx="3" presStyleCnt="5">
        <dgm:presLayoutVars>
          <dgm:chMax val="0"/>
          <dgm:chPref val="0"/>
        </dgm:presLayoutVars>
      </dgm:prSet>
      <dgm:spPr/>
    </dgm:pt>
    <dgm:pt modelId="{F5F6D64A-54CB-48DB-BA2C-A96E69845655}" type="pres">
      <dgm:prSet presAssocID="{36B61C06-DDD7-4461-888A-6A39977E1E4E}" presName="sibTrans" presStyleCnt="0"/>
      <dgm:spPr/>
    </dgm:pt>
    <dgm:pt modelId="{0BABB592-FB7C-494A-93C8-4A67F6BFA099}" type="pres">
      <dgm:prSet presAssocID="{948C0A7A-C02B-4510-AED9-9CD9747F7235}" presName="compNode" presStyleCnt="0"/>
      <dgm:spPr/>
    </dgm:pt>
    <dgm:pt modelId="{22F0E2C8-7DB3-43FD-B2CD-D61CE06D4E1E}" type="pres">
      <dgm:prSet presAssocID="{948C0A7A-C02B-4510-AED9-9CD9747F7235}" presName="bgRect" presStyleLbl="bgShp" presStyleIdx="4" presStyleCnt="5"/>
      <dgm:spPr/>
    </dgm:pt>
    <dgm:pt modelId="{68FD853B-CE9D-4D24-89EC-DABAF0CE704D}" type="pres">
      <dgm:prSet presAssocID="{948C0A7A-C02B-4510-AED9-9CD9747F7235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714B2BC9-FD66-4A89-91BE-AA4F40E57AAB}" type="pres">
      <dgm:prSet presAssocID="{948C0A7A-C02B-4510-AED9-9CD9747F7235}" presName="spaceRect" presStyleCnt="0"/>
      <dgm:spPr/>
    </dgm:pt>
    <dgm:pt modelId="{D90C4A07-18D7-4C42-8165-4F654C3CBFC2}" type="pres">
      <dgm:prSet presAssocID="{948C0A7A-C02B-4510-AED9-9CD9747F7235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F2CB1536-DCF5-4C9E-AA8D-FA02E7B78695}" srcId="{D5E321F3-BC37-4A75-8E7C-FABA1FB86811}" destId="{DA61A8F9-6770-483F-BE08-64370B4F0A1F}" srcOrd="2" destOrd="0" parTransId="{3DEF0512-A851-46FF-806D-C3E8DD3D4480}" sibTransId="{2F61B859-A975-44E3-A7BB-0D2D03817DC3}"/>
    <dgm:cxn modelId="{5609363E-BD0C-4750-A4D2-ECB717F8D6D2}" type="presOf" srcId="{52E518B9-FCE5-4DA5-924F-B38B63388254}" destId="{B127D3AA-5CEB-4E3F-A4FE-84D955F0FFB7}" srcOrd="0" destOrd="0" presId="urn:microsoft.com/office/officeart/2018/2/layout/IconVerticalSolidList"/>
    <dgm:cxn modelId="{B07B925B-C613-46D8-89B0-BCD986A6BBA4}" srcId="{D5E321F3-BC37-4A75-8E7C-FABA1FB86811}" destId="{1985ED7E-01E9-4EC1-9328-C24EB7EB1466}" srcOrd="0" destOrd="0" parTransId="{D2BC0394-0DFC-48D1-95C0-D2D663F5BD49}" sibTransId="{F66D0B99-0089-4707-8C8D-622BE83005D0}"/>
    <dgm:cxn modelId="{2719FB61-698F-40A0-8EAC-F523675BA2A0}" srcId="{D5E321F3-BC37-4A75-8E7C-FABA1FB86811}" destId="{52E518B9-FCE5-4DA5-924F-B38B63388254}" srcOrd="1" destOrd="0" parTransId="{B57AD6B4-079D-4DEE-8DC5-641AC18F7D23}" sibTransId="{483BBC14-811A-494C-BD98-2919AC25D621}"/>
    <dgm:cxn modelId="{8B4B1985-767D-4ED7-8245-54703501086E}" type="presOf" srcId="{CFDAAD6B-789C-486C-BB61-F746C698F2B0}" destId="{CB7EBCCB-EE2F-45EA-BABA-2600845B3D1E}" srcOrd="0" destOrd="0" presId="urn:microsoft.com/office/officeart/2018/2/layout/IconVerticalSolidList"/>
    <dgm:cxn modelId="{BBE3F794-DDB7-457E-8767-A7BDBCCF803E}" type="presOf" srcId="{1985ED7E-01E9-4EC1-9328-C24EB7EB1466}" destId="{5A7FABA9-B7D0-4DC4-99AF-2F88D991C02B}" srcOrd="0" destOrd="0" presId="urn:microsoft.com/office/officeart/2018/2/layout/IconVerticalSolidList"/>
    <dgm:cxn modelId="{DB271F9D-415A-4983-89E2-D5E46F5BEDE3}" srcId="{D5E321F3-BC37-4A75-8E7C-FABA1FB86811}" destId="{948C0A7A-C02B-4510-AED9-9CD9747F7235}" srcOrd="4" destOrd="0" parTransId="{AEC941E7-291B-411D-897F-A2E3B61E8759}" sibTransId="{858E2D68-96C0-42A4-A37E-2DA3983F8E89}"/>
    <dgm:cxn modelId="{C0FD01D0-E7D5-4AD4-B660-83F07D380158}" type="presOf" srcId="{948C0A7A-C02B-4510-AED9-9CD9747F7235}" destId="{D90C4A07-18D7-4C42-8165-4F654C3CBFC2}" srcOrd="0" destOrd="0" presId="urn:microsoft.com/office/officeart/2018/2/layout/IconVerticalSolidList"/>
    <dgm:cxn modelId="{DEB862D4-9294-47A5-BDAA-386AA34BE539}" srcId="{D5E321F3-BC37-4A75-8E7C-FABA1FB86811}" destId="{CFDAAD6B-789C-486C-BB61-F746C698F2B0}" srcOrd="3" destOrd="0" parTransId="{9809BA38-F626-4352-8D91-D1839EF3E7C7}" sibTransId="{36B61C06-DDD7-4461-888A-6A39977E1E4E}"/>
    <dgm:cxn modelId="{964BE4F7-CE5D-478E-AE1D-E2DADF8E4D14}" type="presOf" srcId="{DA61A8F9-6770-483F-BE08-64370B4F0A1F}" destId="{3C5FE21D-8D16-41C7-804C-F0EBFFE50191}" srcOrd="0" destOrd="0" presId="urn:microsoft.com/office/officeart/2018/2/layout/IconVerticalSolidList"/>
    <dgm:cxn modelId="{2C14A5FB-3D60-4A6D-A4F4-4A192D553A26}" type="presOf" srcId="{D5E321F3-BC37-4A75-8E7C-FABA1FB86811}" destId="{77ADD196-45E9-4911-8F0A-A58BFC42BBB2}" srcOrd="0" destOrd="0" presId="urn:microsoft.com/office/officeart/2018/2/layout/IconVerticalSolidList"/>
    <dgm:cxn modelId="{5661A3F1-3598-4226-ABFE-A3B7D44104BC}" type="presParOf" srcId="{77ADD196-45E9-4911-8F0A-A58BFC42BBB2}" destId="{5C1A3629-FDC1-40AF-9692-98DE717932D6}" srcOrd="0" destOrd="0" presId="urn:microsoft.com/office/officeart/2018/2/layout/IconVerticalSolidList"/>
    <dgm:cxn modelId="{FCF0A7BC-F5BA-4B6F-A330-41643A05840D}" type="presParOf" srcId="{5C1A3629-FDC1-40AF-9692-98DE717932D6}" destId="{5947375C-374B-4CBB-8090-96F9140F7EE2}" srcOrd="0" destOrd="0" presId="urn:microsoft.com/office/officeart/2018/2/layout/IconVerticalSolidList"/>
    <dgm:cxn modelId="{6BA7E317-3EA7-417A-845B-AE7F2792B3E2}" type="presParOf" srcId="{5C1A3629-FDC1-40AF-9692-98DE717932D6}" destId="{EFED64E8-F13A-46DA-B92C-71DE98336B76}" srcOrd="1" destOrd="0" presId="urn:microsoft.com/office/officeart/2018/2/layout/IconVerticalSolidList"/>
    <dgm:cxn modelId="{8E71FA08-1477-4633-897C-222DE6D166EC}" type="presParOf" srcId="{5C1A3629-FDC1-40AF-9692-98DE717932D6}" destId="{1A7E234A-542C-4A8D-BB49-013DE9C2E73E}" srcOrd="2" destOrd="0" presId="urn:microsoft.com/office/officeart/2018/2/layout/IconVerticalSolidList"/>
    <dgm:cxn modelId="{00867896-C679-4045-AFA8-25ADB791C48E}" type="presParOf" srcId="{5C1A3629-FDC1-40AF-9692-98DE717932D6}" destId="{5A7FABA9-B7D0-4DC4-99AF-2F88D991C02B}" srcOrd="3" destOrd="0" presId="urn:microsoft.com/office/officeart/2018/2/layout/IconVerticalSolidList"/>
    <dgm:cxn modelId="{BD458EE2-5D92-49FE-A873-C2D198147C53}" type="presParOf" srcId="{77ADD196-45E9-4911-8F0A-A58BFC42BBB2}" destId="{DE1EF7E7-0B9D-492E-BBF0-72ADEBBC35D2}" srcOrd="1" destOrd="0" presId="urn:microsoft.com/office/officeart/2018/2/layout/IconVerticalSolidList"/>
    <dgm:cxn modelId="{AC8D6A86-84FA-4DEB-A3F9-9D46D1FCF53F}" type="presParOf" srcId="{77ADD196-45E9-4911-8F0A-A58BFC42BBB2}" destId="{BBD066D3-C4DD-4E4B-8928-D43C7B85F1CF}" srcOrd="2" destOrd="0" presId="urn:microsoft.com/office/officeart/2018/2/layout/IconVerticalSolidList"/>
    <dgm:cxn modelId="{CFECE4C6-21DD-4595-93F9-B7C943193544}" type="presParOf" srcId="{BBD066D3-C4DD-4E4B-8928-D43C7B85F1CF}" destId="{AEC49DD4-1656-4A58-8186-E7B84F0D6143}" srcOrd="0" destOrd="0" presId="urn:microsoft.com/office/officeart/2018/2/layout/IconVerticalSolidList"/>
    <dgm:cxn modelId="{64458122-C535-4599-8521-C68979209C95}" type="presParOf" srcId="{BBD066D3-C4DD-4E4B-8928-D43C7B85F1CF}" destId="{9604F428-3604-4A79-AC4B-18A3DE81D6E4}" srcOrd="1" destOrd="0" presId="urn:microsoft.com/office/officeart/2018/2/layout/IconVerticalSolidList"/>
    <dgm:cxn modelId="{98A34A32-3495-4EE5-91C1-96FA04A07B4A}" type="presParOf" srcId="{BBD066D3-C4DD-4E4B-8928-D43C7B85F1CF}" destId="{1C7509E5-91B6-4799-A862-61941D791A43}" srcOrd="2" destOrd="0" presId="urn:microsoft.com/office/officeart/2018/2/layout/IconVerticalSolidList"/>
    <dgm:cxn modelId="{21046326-2FA8-4337-AC0A-957AB1DF22C3}" type="presParOf" srcId="{BBD066D3-C4DD-4E4B-8928-D43C7B85F1CF}" destId="{B127D3AA-5CEB-4E3F-A4FE-84D955F0FFB7}" srcOrd="3" destOrd="0" presId="urn:microsoft.com/office/officeart/2018/2/layout/IconVerticalSolidList"/>
    <dgm:cxn modelId="{94B78E2E-FFE0-4CE6-B468-33E1F17D5402}" type="presParOf" srcId="{77ADD196-45E9-4911-8F0A-A58BFC42BBB2}" destId="{7FE05A7F-48BB-4603-8000-6E8438777600}" srcOrd="3" destOrd="0" presId="urn:microsoft.com/office/officeart/2018/2/layout/IconVerticalSolidList"/>
    <dgm:cxn modelId="{02C569A4-A3B7-4F6A-BD04-49F3F7C97AEC}" type="presParOf" srcId="{77ADD196-45E9-4911-8F0A-A58BFC42BBB2}" destId="{C358F431-E638-4FD2-A96E-CDC7AC785AF2}" srcOrd="4" destOrd="0" presId="urn:microsoft.com/office/officeart/2018/2/layout/IconVerticalSolidList"/>
    <dgm:cxn modelId="{CAF281FC-5B74-4333-BA31-2594CF00354E}" type="presParOf" srcId="{C358F431-E638-4FD2-A96E-CDC7AC785AF2}" destId="{083C77AD-552C-4775-AEC9-31D7C0B19571}" srcOrd="0" destOrd="0" presId="urn:microsoft.com/office/officeart/2018/2/layout/IconVerticalSolidList"/>
    <dgm:cxn modelId="{FCC2AC5C-47C8-4189-91B0-672815952DE6}" type="presParOf" srcId="{C358F431-E638-4FD2-A96E-CDC7AC785AF2}" destId="{D72D8F60-965B-4E01-BD7E-9D163FB588E2}" srcOrd="1" destOrd="0" presId="urn:microsoft.com/office/officeart/2018/2/layout/IconVerticalSolidList"/>
    <dgm:cxn modelId="{21ACB2C9-005D-4445-889B-E640C8A8B755}" type="presParOf" srcId="{C358F431-E638-4FD2-A96E-CDC7AC785AF2}" destId="{6FA893FD-1653-462F-8BD0-072D704ACA8F}" srcOrd="2" destOrd="0" presId="urn:microsoft.com/office/officeart/2018/2/layout/IconVerticalSolidList"/>
    <dgm:cxn modelId="{69560124-085E-4D42-918C-772D8F162D09}" type="presParOf" srcId="{C358F431-E638-4FD2-A96E-CDC7AC785AF2}" destId="{3C5FE21D-8D16-41C7-804C-F0EBFFE50191}" srcOrd="3" destOrd="0" presId="urn:microsoft.com/office/officeart/2018/2/layout/IconVerticalSolidList"/>
    <dgm:cxn modelId="{69018195-9D55-47B0-92EF-3A1711B3F81E}" type="presParOf" srcId="{77ADD196-45E9-4911-8F0A-A58BFC42BBB2}" destId="{0F619098-0EEE-4AEB-9EC0-74DAE9E5AAC9}" srcOrd="5" destOrd="0" presId="urn:microsoft.com/office/officeart/2018/2/layout/IconVerticalSolidList"/>
    <dgm:cxn modelId="{4AFD5FD1-6FD0-4949-9457-E5792C5CEE93}" type="presParOf" srcId="{77ADD196-45E9-4911-8F0A-A58BFC42BBB2}" destId="{10534F17-F407-4880-A980-89CEDA7AE5FE}" srcOrd="6" destOrd="0" presId="urn:microsoft.com/office/officeart/2018/2/layout/IconVerticalSolidList"/>
    <dgm:cxn modelId="{F47BAA8D-6A79-4BF6-BB6D-4F63E031346D}" type="presParOf" srcId="{10534F17-F407-4880-A980-89CEDA7AE5FE}" destId="{A1F7EEAF-7F69-454D-904B-5B4B62F8AFC0}" srcOrd="0" destOrd="0" presId="urn:microsoft.com/office/officeart/2018/2/layout/IconVerticalSolidList"/>
    <dgm:cxn modelId="{044371C8-1872-44BC-BDFC-6A44AFE65D08}" type="presParOf" srcId="{10534F17-F407-4880-A980-89CEDA7AE5FE}" destId="{528CC2BF-BB23-4690-9C56-965528B958FE}" srcOrd="1" destOrd="0" presId="urn:microsoft.com/office/officeart/2018/2/layout/IconVerticalSolidList"/>
    <dgm:cxn modelId="{B4A1E266-6655-4FCA-A3FA-9130DFA5D1D4}" type="presParOf" srcId="{10534F17-F407-4880-A980-89CEDA7AE5FE}" destId="{26DC70B7-9131-4B90-8D69-7CE03FFCFAE9}" srcOrd="2" destOrd="0" presId="urn:microsoft.com/office/officeart/2018/2/layout/IconVerticalSolidList"/>
    <dgm:cxn modelId="{58F74591-4C90-4332-AA40-DF9A650A0577}" type="presParOf" srcId="{10534F17-F407-4880-A980-89CEDA7AE5FE}" destId="{CB7EBCCB-EE2F-45EA-BABA-2600845B3D1E}" srcOrd="3" destOrd="0" presId="urn:microsoft.com/office/officeart/2018/2/layout/IconVerticalSolidList"/>
    <dgm:cxn modelId="{39EF85F2-8343-4621-82A9-AFDDD0C4FABE}" type="presParOf" srcId="{77ADD196-45E9-4911-8F0A-A58BFC42BBB2}" destId="{F5F6D64A-54CB-48DB-BA2C-A96E69845655}" srcOrd="7" destOrd="0" presId="urn:microsoft.com/office/officeart/2018/2/layout/IconVerticalSolidList"/>
    <dgm:cxn modelId="{7DA50009-F8EE-4EED-9F3A-B5985B7399BB}" type="presParOf" srcId="{77ADD196-45E9-4911-8F0A-A58BFC42BBB2}" destId="{0BABB592-FB7C-494A-93C8-4A67F6BFA099}" srcOrd="8" destOrd="0" presId="urn:microsoft.com/office/officeart/2018/2/layout/IconVerticalSolidList"/>
    <dgm:cxn modelId="{080E0E69-41F7-479C-90C7-F042D4596E47}" type="presParOf" srcId="{0BABB592-FB7C-494A-93C8-4A67F6BFA099}" destId="{22F0E2C8-7DB3-43FD-B2CD-D61CE06D4E1E}" srcOrd="0" destOrd="0" presId="urn:microsoft.com/office/officeart/2018/2/layout/IconVerticalSolidList"/>
    <dgm:cxn modelId="{EE668CE1-C387-4423-99BA-DA413C1C6247}" type="presParOf" srcId="{0BABB592-FB7C-494A-93C8-4A67F6BFA099}" destId="{68FD853B-CE9D-4D24-89EC-DABAF0CE704D}" srcOrd="1" destOrd="0" presId="urn:microsoft.com/office/officeart/2018/2/layout/IconVerticalSolidList"/>
    <dgm:cxn modelId="{ADC3558E-DE58-4822-9B48-8B43E1B2D944}" type="presParOf" srcId="{0BABB592-FB7C-494A-93C8-4A67F6BFA099}" destId="{714B2BC9-FD66-4A89-91BE-AA4F40E57AAB}" srcOrd="2" destOrd="0" presId="urn:microsoft.com/office/officeart/2018/2/layout/IconVerticalSolidList"/>
    <dgm:cxn modelId="{3A240442-9243-4CE4-A46D-D52E3C7BA386}" type="presParOf" srcId="{0BABB592-FB7C-494A-93C8-4A67F6BFA099}" destId="{D90C4A07-18D7-4C42-8165-4F654C3CBFC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1EB3828-7F08-4CA4-8632-7795CC7D19C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9A98C08-A6D2-456F-B1B1-63D5E9600402}">
      <dgm:prSet/>
      <dgm:spPr/>
      <dgm:t>
        <a:bodyPr/>
        <a:lstStyle/>
        <a:p>
          <a:r>
            <a:rPr lang="en-US" b="1" dirty="0"/>
            <a:t>Gaps &amp; Strengths: </a:t>
          </a:r>
          <a:r>
            <a:rPr lang="en-US" dirty="0"/>
            <a:t>Internal tools integrate well with existing </a:t>
          </a:r>
          <a:r>
            <a:rPr lang="en-US" dirty="0" err="1"/>
            <a:t>organiztion</a:t>
          </a:r>
          <a:r>
            <a:rPr lang="en-US" dirty="0"/>
            <a:t> infrastructure</a:t>
          </a:r>
        </a:p>
      </dgm:t>
    </dgm:pt>
    <dgm:pt modelId="{3F53E5F4-18F3-4D5E-AB9A-00976C0AD5EE}" type="parTrans" cxnId="{6FE9FF5E-6F8B-474B-9043-2F96AFAA16A5}">
      <dgm:prSet/>
      <dgm:spPr/>
      <dgm:t>
        <a:bodyPr/>
        <a:lstStyle/>
        <a:p>
          <a:endParaRPr lang="en-US"/>
        </a:p>
      </dgm:t>
    </dgm:pt>
    <dgm:pt modelId="{F040E549-27C4-459B-90F5-8D58859F09A5}" type="sibTrans" cxnId="{6FE9FF5E-6F8B-474B-9043-2F96AFAA16A5}">
      <dgm:prSet/>
      <dgm:spPr/>
      <dgm:t>
        <a:bodyPr/>
        <a:lstStyle/>
        <a:p>
          <a:endParaRPr lang="en-US"/>
        </a:p>
      </dgm:t>
    </dgm:pt>
    <dgm:pt modelId="{4482BE6C-3393-4AB8-A8DA-D8F297DA723D}">
      <dgm:prSet/>
      <dgm:spPr/>
      <dgm:t>
        <a:bodyPr/>
        <a:lstStyle/>
        <a:p>
          <a:r>
            <a:rPr lang="en-US" b="1"/>
            <a:t>Cost &amp; Implementation: </a:t>
          </a:r>
          <a:r>
            <a:rPr lang="en-US"/>
            <a:t>External tools may require significant investment and training</a:t>
          </a:r>
        </a:p>
      </dgm:t>
    </dgm:pt>
    <dgm:pt modelId="{F74D796F-C205-432B-80E8-183FD4D5F3CE}" type="parTrans" cxnId="{E878B857-1BD0-4C16-B765-0325038EDA46}">
      <dgm:prSet/>
      <dgm:spPr/>
      <dgm:t>
        <a:bodyPr/>
        <a:lstStyle/>
        <a:p>
          <a:endParaRPr lang="en-US"/>
        </a:p>
      </dgm:t>
    </dgm:pt>
    <dgm:pt modelId="{2C1DB13E-39BF-4898-BAAA-6093C69691FC}" type="sibTrans" cxnId="{E878B857-1BD0-4C16-B765-0325038EDA46}">
      <dgm:prSet/>
      <dgm:spPr/>
      <dgm:t>
        <a:bodyPr/>
        <a:lstStyle/>
        <a:p>
          <a:endParaRPr lang="en-US"/>
        </a:p>
      </dgm:t>
    </dgm:pt>
    <dgm:pt modelId="{08E0E718-9B1E-48E7-A4D9-6D1943DD1336}" type="pres">
      <dgm:prSet presAssocID="{71EB3828-7F08-4CA4-8632-7795CC7D19C1}" presName="linear" presStyleCnt="0">
        <dgm:presLayoutVars>
          <dgm:animLvl val="lvl"/>
          <dgm:resizeHandles val="exact"/>
        </dgm:presLayoutVars>
      </dgm:prSet>
      <dgm:spPr/>
    </dgm:pt>
    <dgm:pt modelId="{EAADA835-BCF9-41F6-89D0-A2597D76A1DE}" type="pres">
      <dgm:prSet presAssocID="{69A98C08-A6D2-456F-B1B1-63D5E960040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D02A90B-9955-4F19-8918-6D9CB6C691F3}" type="pres">
      <dgm:prSet presAssocID="{F040E549-27C4-459B-90F5-8D58859F09A5}" presName="spacer" presStyleCnt="0"/>
      <dgm:spPr/>
    </dgm:pt>
    <dgm:pt modelId="{B2E7D8AE-BC8A-4150-AFA0-F9A17EDCD239}" type="pres">
      <dgm:prSet presAssocID="{4482BE6C-3393-4AB8-A8DA-D8F297DA723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6FE9FF5E-6F8B-474B-9043-2F96AFAA16A5}" srcId="{71EB3828-7F08-4CA4-8632-7795CC7D19C1}" destId="{69A98C08-A6D2-456F-B1B1-63D5E9600402}" srcOrd="0" destOrd="0" parTransId="{3F53E5F4-18F3-4D5E-AB9A-00976C0AD5EE}" sibTransId="{F040E549-27C4-459B-90F5-8D58859F09A5}"/>
    <dgm:cxn modelId="{518ED054-42DA-440F-AE5A-5A453A2F8C7A}" type="presOf" srcId="{71EB3828-7F08-4CA4-8632-7795CC7D19C1}" destId="{08E0E718-9B1E-48E7-A4D9-6D1943DD1336}" srcOrd="0" destOrd="0" presId="urn:microsoft.com/office/officeart/2005/8/layout/vList2"/>
    <dgm:cxn modelId="{E878B857-1BD0-4C16-B765-0325038EDA46}" srcId="{71EB3828-7F08-4CA4-8632-7795CC7D19C1}" destId="{4482BE6C-3393-4AB8-A8DA-D8F297DA723D}" srcOrd="1" destOrd="0" parTransId="{F74D796F-C205-432B-80E8-183FD4D5F3CE}" sibTransId="{2C1DB13E-39BF-4898-BAAA-6093C69691FC}"/>
    <dgm:cxn modelId="{E137A2B9-5BAB-47CB-B953-D1F8CFD05CB9}" type="presOf" srcId="{4482BE6C-3393-4AB8-A8DA-D8F297DA723D}" destId="{B2E7D8AE-BC8A-4150-AFA0-F9A17EDCD239}" srcOrd="0" destOrd="0" presId="urn:microsoft.com/office/officeart/2005/8/layout/vList2"/>
    <dgm:cxn modelId="{C7EB97BD-A42D-42DE-ABE0-BB8A2A1EA316}" type="presOf" srcId="{69A98C08-A6D2-456F-B1B1-63D5E9600402}" destId="{EAADA835-BCF9-41F6-89D0-A2597D76A1DE}" srcOrd="0" destOrd="0" presId="urn:microsoft.com/office/officeart/2005/8/layout/vList2"/>
    <dgm:cxn modelId="{12031712-C222-4BA1-B920-F144E1A68B96}" type="presParOf" srcId="{08E0E718-9B1E-48E7-A4D9-6D1943DD1336}" destId="{EAADA835-BCF9-41F6-89D0-A2597D76A1DE}" srcOrd="0" destOrd="0" presId="urn:microsoft.com/office/officeart/2005/8/layout/vList2"/>
    <dgm:cxn modelId="{116ADF12-C4D4-43D9-AC36-A7297777BD1E}" type="presParOf" srcId="{08E0E718-9B1E-48E7-A4D9-6D1943DD1336}" destId="{AD02A90B-9955-4F19-8918-6D9CB6C691F3}" srcOrd="1" destOrd="0" presId="urn:microsoft.com/office/officeart/2005/8/layout/vList2"/>
    <dgm:cxn modelId="{14021010-4D93-42B8-9678-6B0E701C9B12}" type="presParOf" srcId="{08E0E718-9B1E-48E7-A4D9-6D1943DD1336}" destId="{B2E7D8AE-BC8A-4150-AFA0-F9A17EDCD23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2B2E330-DFBD-476C-97B0-57E46FAD819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69D9A2C2-0844-43D4-AE5D-E89B0129452F}">
      <dgm:prSet/>
      <dgm:spPr/>
      <dgm:t>
        <a:bodyPr/>
        <a:lstStyle/>
        <a:p>
          <a:r>
            <a:rPr lang="en-US" b="1"/>
            <a:t>Informatica: </a:t>
          </a:r>
          <a:r>
            <a:rPr lang="en-US"/>
            <a:t>AI-driven discovery, automated classification, metadata management, data lineage tracking</a:t>
          </a:r>
        </a:p>
      </dgm:t>
    </dgm:pt>
    <dgm:pt modelId="{1B12C155-6AC6-497D-8E4F-F0A7C9CDBB20}" type="parTrans" cxnId="{88D5E34A-36C6-4C0D-9ED4-405D924EEA87}">
      <dgm:prSet/>
      <dgm:spPr/>
      <dgm:t>
        <a:bodyPr/>
        <a:lstStyle/>
        <a:p>
          <a:endParaRPr lang="en-US"/>
        </a:p>
      </dgm:t>
    </dgm:pt>
    <dgm:pt modelId="{F63ADC70-22AE-4F18-BC60-6C794C16CDC2}" type="sibTrans" cxnId="{88D5E34A-36C6-4C0D-9ED4-405D924EEA87}">
      <dgm:prSet/>
      <dgm:spPr/>
      <dgm:t>
        <a:bodyPr/>
        <a:lstStyle/>
        <a:p>
          <a:endParaRPr lang="en-US"/>
        </a:p>
      </dgm:t>
    </dgm:pt>
    <dgm:pt modelId="{576A62EA-13B0-42DA-93F3-927CE55972A5}">
      <dgm:prSet/>
      <dgm:spPr/>
      <dgm:t>
        <a:bodyPr/>
        <a:lstStyle/>
        <a:p>
          <a:r>
            <a:rPr lang="en-US" b="1"/>
            <a:t>Collibra: </a:t>
          </a:r>
          <a:r>
            <a:rPr lang="en-US"/>
            <a:t>Machine learning-powered classification, strong governance and compliance tools, collaboration features</a:t>
          </a:r>
        </a:p>
      </dgm:t>
    </dgm:pt>
    <dgm:pt modelId="{FDC50169-56C6-4DD0-AC2C-AA9D328A46C6}" type="parTrans" cxnId="{8AC3DCA9-D552-46DC-BC3E-4D25BB7B5393}">
      <dgm:prSet/>
      <dgm:spPr/>
      <dgm:t>
        <a:bodyPr/>
        <a:lstStyle/>
        <a:p>
          <a:endParaRPr lang="en-US"/>
        </a:p>
      </dgm:t>
    </dgm:pt>
    <dgm:pt modelId="{0AE4EF8F-612A-41FA-A9A3-F6FA6D40B06E}" type="sibTrans" cxnId="{8AC3DCA9-D552-46DC-BC3E-4D25BB7B5393}">
      <dgm:prSet/>
      <dgm:spPr/>
      <dgm:t>
        <a:bodyPr/>
        <a:lstStyle/>
        <a:p>
          <a:endParaRPr lang="en-US"/>
        </a:p>
      </dgm:t>
    </dgm:pt>
    <dgm:pt modelId="{67492647-BC05-4F7A-BF77-365B915D27AB}">
      <dgm:prSet/>
      <dgm:spPr/>
      <dgm:t>
        <a:bodyPr/>
        <a:lstStyle/>
        <a:p>
          <a:r>
            <a:rPr lang="en-US" b="1"/>
            <a:t>BigID: </a:t>
          </a:r>
          <a:r>
            <a:rPr lang="en-US"/>
            <a:t>Focuses on sensitive data discovery and privacy compliance, identity intelligence, supports structured and unstructured data</a:t>
          </a:r>
        </a:p>
      </dgm:t>
    </dgm:pt>
    <dgm:pt modelId="{AA3DE7A0-E5D4-4967-BDBD-9F6AB1BB627A}" type="parTrans" cxnId="{F7D4D35B-B28F-4708-9EAA-AD74EE26B04A}">
      <dgm:prSet/>
      <dgm:spPr/>
      <dgm:t>
        <a:bodyPr/>
        <a:lstStyle/>
        <a:p>
          <a:endParaRPr lang="en-US"/>
        </a:p>
      </dgm:t>
    </dgm:pt>
    <dgm:pt modelId="{66C6AE94-78DA-4AFF-A8F9-456B71354B63}" type="sibTrans" cxnId="{F7D4D35B-B28F-4708-9EAA-AD74EE26B04A}">
      <dgm:prSet/>
      <dgm:spPr/>
      <dgm:t>
        <a:bodyPr/>
        <a:lstStyle/>
        <a:p>
          <a:endParaRPr lang="en-US"/>
        </a:p>
      </dgm:t>
    </dgm:pt>
    <dgm:pt modelId="{F432A41E-DCFF-4223-B52F-D06364528AC1}">
      <dgm:prSet/>
      <dgm:spPr/>
      <dgm:t>
        <a:bodyPr/>
        <a:lstStyle/>
        <a:p>
          <a:r>
            <a:rPr lang="en-US" b="1"/>
            <a:t>Alation: </a:t>
          </a:r>
          <a:r>
            <a:rPr lang="en-US"/>
            <a:t>Behavioral data cataloging, intuitive metadata management, fosters enterprise-wide data collaboration</a:t>
          </a:r>
        </a:p>
      </dgm:t>
    </dgm:pt>
    <dgm:pt modelId="{9B30D889-DB69-42B0-BFA5-7CDAD848B7DC}" type="parTrans" cxnId="{CB0C8668-12C0-4DC2-9A5A-F126BE56E3EE}">
      <dgm:prSet/>
      <dgm:spPr/>
      <dgm:t>
        <a:bodyPr/>
        <a:lstStyle/>
        <a:p>
          <a:endParaRPr lang="en-US"/>
        </a:p>
      </dgm:t>
    </dgm:pt>
    <dgm:pt modelId="{E179D2DC-A2D0-4657-9F46-7C6C213EBABA}" type="sibTrans" cxnId="{CB0C8668-12C0-4DC2-9A5A-F126BE56E3EE}">
      <dgm:prSet/>
      <dgm:spPr/>
      <dgm:t>
        <a:bodyPr/>
        <a:lstStyle/>
        <a:p>
          <a:endParaRPr lang="en-US"/>
        </a:p>
      </dgm:t>
    </dgm:pt>
    <dgm:pt modelId="{49151ED6-54C9-4B4B-BEBC-FC62747A9B45}">
      <dgm:prSet/>
      <dgm:spPr/>
      <dgm:t>
        <a:bodyPr/>
        <a:lstStyle/>
        <a:p>
          <a:r>
            <a:rPr lang="en-US" b="1"/>
            <a:t>OneTrust: </a:t>
          </a:r>
          <a:r>
            <a:rPr lang="en-US"/>
            <a:t>Automated privacy compliance, real-time classification, data mapping and inventory, integrates with governance platforms</a:t>
          </a:r>
        </a:p>
      </dgm:t>
    </dgm:pt>
    <dgm:pt modelId="{FE5322B2-CD93-4642-AE5E-DA06E47E352D}" type="parTrans" cxnId="{8112EC67-42CF-499F-B375-496F2426946A}">
      <dgm:prSet/>
      <dgm:spPr/>
      <dgm:t>
        <a:bodyPr/>
        <a:lstStyle/>
        <a:p>
          <a:endParaRPr lang="en-US"/>
        </a:p>
      </dgm:t>
    </dgm:pt>
    <dgm:pt modelId="{1F151DBA-169E-4401-A5B7-509E792A8545}" type="sibTrans" cxnId="{8112EC67-42CF-499F-B375-496F2426946A}">
      <dgm:prSet/>
      <dgm:spPr/>
      <dgm:t>
        <a:bodyPr/>
        <a:lstStyle/>
        <a:p>
          <a:endParaRPr lang="en-US"/>
        </a:p>
      </dgm:t>
    </dgm:pt>
    <dgm:pt modelId="{531EE748-AA11-49D7-BB28-2E88E14A31C0}" type="pres">
      <dgm:prSet presAssocID="{C2B2E330-DFBD-476C-97B0-57E46FAD8194}" presName="root" presStyleCnt="0">
        <dgm:presLayoutVars>
          <dgm:dir/>
          <dgm:resizeHandles val="exact"/>
        </dgm:presLayoutVars>
      </dgm:prSet>
      <dgm:spPr/>
    </dgm:pt>
    <dgm:pt modelId="{764244D7-ACA1-46F5-8381-90699DCF2C0D}" type="pres">
      <dgm:prSet presAssocID="{69D9A2C2-0844-43D4-AE5D-E89B0129452F}" presName="compNode" presStyleCnt="0"/>
      <dgm:spPr/>
    </dgm:pt>
    <dgm:pt modelId="{82E6F23E-B1CA-4F33-A727-E206B4AC4C5E}" type="pres">
      <dgm:prSet presAssocID="{69D9A2C2-0844-43D4-AE5D-E89B0129452F}" presName="bgRect" presStyleLbl="bgShp" presStyleIdx="0" presStyleCnt="5"/>
      <dgm:spPr/>
    </dgm:pt>
    <dgm:pt modelId="{A5E36157-6F57-4CD0-A0D8-8F75E6CA55E3}" type="pres">
      <dgm:prSet presAssocID="{69D9A2C2-0844-43D4-AE5D-E89B0129452F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bot"/>
        </a:ext>
      </dgm:extLst>
    </dgm:pt>
    <dgm:pt modelId="{13D56603-9F19-4F40-B282-61E3D4D36EEE}" type="pres">
      <dgm:prSet presAssocID="{69D9A2C2-0844-43D4-AE5D-E89B0129452F}" presName="spaceRect" presStyleCnt="0"/>
      <dgm:spPr/>
    </dgm:pt>
    <dgm:pt modelId="{2E2EE246-46AF-4A14-B9AB-8FBECA473826}" type="pres">
      <dgm:prSet presAssocID="{69D9A2C2-0844-43D4-AE5D-E89B0129452F}" presName="parTx" presStyleLbl="revTx" presStyleIdx="0" presStyleCnt="5">
        <dgm:presLayoutVars>
          <dgm:chMax val="0"/>
          <dgm:chPref val="0"/>
        </dgm:presLayoutVars>
      </dgm:prSet>
      <dgm:spPr/>
    </dgm:pt>
    <dgm:pt modelId="{2ADE2E91-4F1E-4922-85F1-D9281F95535B}" type="pres">
      <dgm:prSet presAssocID="{F63ADC70-22AE-4F18-BC60-6C794C16CDC2}" presName="sibTrans" presStyleCnt="0"/>
      <dgm:spPr/>
    </dgm:pt>
    <dgm:pt modelId="{9277A2A4-7536-4F04-AF96-EF894C7FF4B4}" type="pres">
      <dgm:prSet presAssocID="{576A62EA-13B0-42DA-93F3-927CE55972A5}" presName="compNode" presStyleCnt="0"/>
      <dgm:spPr/>
    </dgm:pt>
    <dgm:pt modelId="{01746B8D-6507-4108-89CA-483BBF5DFAB3}" type="pres">
      <dgm:prSet presAssocID="{576A62EA-13B0-42DA-93F3-927CE55972A5}" presName="bgRect" presStyleLbl="bgShp" presStyleIdx="1" presStyleCnt="5"/>
      <dgm:spPr/>
    </dgm:pt>
    <dgm:pt modelId="{41FFCFE5-D29A-4EB1-AE75-3A08FBF4FDD5}" type="pres">
      <dgm:prSet presAssocID="{576A62EA-13B0-42DA-93F3-927CE55972A5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C67475DF-FBA7-4249-BFC0-15D9598E2B88}" type="pres">
      <dgm:prSet presAssocID="{576A62EA-13B0-42DA-93F3-927CE55972A5}" presName="spaceRect" presStyleCnt="0"/>
      <dgm:spPr/>
    </dgm:pt>
    <dgm:pt modelId="{2350D4C6-CA36-4FE3-8B63-7742B33AB0AB}" type="pres">
      <dgm:prSet presAssocID="{576A62EA-13B0-42DA-93F3-927CE55972A5}" presName="parTx" presStyleLbl="revTx" presStyleIdx="1" presStyleCnt="5">
        <dgm:presLayoutVars>
          <dgm:chMax val="0"/>
          <dgm:chPref val="0"/>
        </dgm:presLayoutVars>
      </dgm:prSet>
      <dgm:spPr/>
    </dgm:pt>
    <dgm:pt modelId="{72ED47C9-F378-4000-A4CF-CA160AE86E1F}" type="pres">
      <dgm:prSet presAssocID="{0AE4EF8F-612A-41FA-A9A3-F6FA6D40B06E}" presName="sibTrans" presStyleCnt="0"/>
      <dgm:spPr/>
    </dgm:pt>
    <dgm:pt modelId="{0C76D240-1F64-4077-9B1C-74EA4B13CE3C}" type="pres">
      <dgm:prSet presAssocID="{67492647-BC05-4F7A-BF77-365B915D27AB}" presName="compNode" presStyleCnt="0"/>
      <dgm:spPr/>
    </dgm:pt>
    <dgm:pt modelId="{276498A8-F369-4BFE-8AF7-5D498D0B27EF}" type="pres">
      <dgm:prSet presAssocID="{67492647-BC05-4F7A-BF77-365B915D27AB}" presName="bgRect" presStyleLbl="bgShp" presStyleIdx="2" presStyleCnt="5"/>
      <dgm:spPr/>
    </dgm:pt>
    <dgm:pt modelId="{47C8AC1F-1D08-4643-9FFE-F0CBFCB68BD0}" type="pres">
      <dgm:prSet presAssocID="{67492647-BC05-4F7A-BF77-365B915D27AB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redder"/>
        </a:ext>
      </dgm:extLst>
    </dgm:pt>
    <dgm:pt modelId="{A0F9C123-AE61-4E68-84E6-911A53EEF48D}" type="pres">
      <dgm:prSet presAssocID="{67492647-BC05-4F7A-BF77-365B915D27AB}" presName="spaceRect" presStyleCnt="0"/>
      <dgm:spPr/>
    </dgm:pt>
    <dgm:pt modelId="{2370BA3D-EC7A-4CAE-941D-9E9D32B80842}" type="pres">
      <dgm:prSet presAssocID="{67492647-BC05-4F7A-BF77-365B915D27AB}" presName="parTx" presStyleLbl="revTx" presStyleIdx="2" presStyleCnt="5">
        <dgm:presLayoutVars>
          <dgm:chMax val="0"/>
          <dgm:chPref val="0"/>
        </dgm:presLayoutVars>
      </dgm:prSet>
      <dgm:spPr/>
    </dgm:pt>
    <dgm:pt modelId="{F967645E-ECBE-4B95-8E95-1765732E5EDE}" type="pres">
      <dgm:prSet presAssocID="{66C6AE94-78DA-4AFF-A8F9-456B71354B63}" presName="sibTrans" presStyleCnt="0"/>
      <dgm:spPr/>
    </dgm:pt>
    <dgm:pt modelId="{AF5CB1C8-F3E1-4B12-BA87-D3C56B64EC44}" type="pres">
      <dgm:prSet presAssocID="{F432A41E-DCFF-4223-B52F-D06364528AC1}" presName="compNode" presStyleCnt="0"/>
      <dgm:spPr/>
    </dgm:pt>
    <dgm:pt modelId="{6AEB9FA1-F4FA-434C-AB26-18C8C552D67D}" type="pres">
      <dgm:prSet presAssocID="{F432A41E-DCFF-4223-B52F-D06364528AC1}" presName="bgRect" presStyleLbl="bgShp" presStyleIdx="3" presStyleCnt="5"/>
      <dgm:spPr/>
    </dgm:pt>
    <dgm:pt modelId="{E72AE2C2-CD14-41F8-95DD-C137858FDD02}" type="pres">
      <dgm:prSet presAssocID="{F432A41E-DCFF-4223-B52F-D06364528AC1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3844FF5F-8295-4710-A653-11F6DFAF5BE2}" type="pres">
      <dgm:prSet presAssocID="{F432A41E-DCFF-4223-B52F-D06364528AC1}" presName="spaceRect" presStyleCnt="0"/>
      <dgm:spPr/>
    </dgm:pt>
    <dgm:pt modelId="{7C9C4B23-5C06-4458-99CE-9C4E06487945}" type="pres">
      <dgm:prSet presAssocID="{F432A41E-DCFF-4223-B52F-D06364528AC1}" presName="parTx" presStyleLbl="revTx" presStyleIdx="3" presStyleCnt="5">
        <dgm:presLayoutVars>
          <dgm:chMax val="0"/>
          <dgm:chPref val="0"/>
        </dgm:presLayoutVars>
      </dgm:prSet>
      <dgm:spPr/>
    </dgm:pt>
    <dgm:pt modelId="{E4C894D2-D01C-49DD-BEF4-16680B57103C}" type="pres">
      <dgm:prSet presAssocID="{E179D2DC-A2D0-4657-9F46-7C6C213EBABA}" presName="sibTrans" presStyleCnt="0"/>
      <dgm:spPr/>
    </dgm:pt>
    <dgm:pt modelId="{DB966314-DE2A-4CA4-B509-5124108AD512}" type="pres">
      <dgm:prSet presAssocID="{49151ED6-54C9-4B4B-BEBC-FC62747A9B45}" presName="compNode" presStyleCnt="0"/>
      <dgm:spPr/>
    </dgm:pt>
    <dgm:pt modelId="{F95444C6-C9B8-457F-A441-446B2A861E4D}" type="pres">
      <dgm:prSet presAssocID="{49151ED6-54C9-4B4B-BEBC-FC62747A9B45}" presName="bgRect" presStyleLbl="bgShp" presStyleIdx="4" presStyleCnt="5"/>
      <dgm:spPr/>
    </dgm:pt>
    <dgm:pt modelId="{17ADD8BE-0990-410F-BDEC-2EDA253E9779}" type="pres">
      <dgm:prSet presAssocID="{49151ED6-54C9-4B4B-BEBC-FC62747A9B45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owchart"/>
        </a:ext>
      </dgm:extLst>
    </dgm:pt>
    <dgm:pt modelId="{357E8518-3DB9-468B-89AF-F035FF9E2E7D}" type="pres">
      <dgm:prSet presAssocID="{49151ED6-54C9-4B4B-BEBC-FC62747A9B45}" presName="spaceRect" presStyleCnt="0"/>
      <dgm:spPr/>
    </dgm:pt>
    <dgm:pt modelId="{4E838DC0-7B74-4108-B6C2-EAA99526B79B}" type="pres">
      <dgm:prSet presAssocID="{49151ED6-54C9-4B4B-BEBC-FC62747A9B45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C641B531-6A7E-484C-97DE-425E8C723D9D}" type="presOf" srcId="{69D9A2C2-0844-43D4-AE5D-E89B0129452F}" destId="{2E2EE246-46AF-4A14-B9AB-8FBECA473826}" srcOrd="0" destOrd="0" presId="urn:microsoft.com/office/officeart/2018/2/layout/IconVerticalSolidList"/>
    <dgm:cxn modelId="{F7D4D35B-B28F-4708-9EAA-AD74EE26B04A}" srcId="{C2B2E330-DFBD-476C-97B0-57E46FAD8194}" destId="{67492647-BC05-4F7A-BF77-365B915D27AB}" srcOrd="2" destOrd="0" parTransId="{AA3DE7A0-E5D4-4967-BDBD-9F6AB1BB627A}" sibTransId="{66C6AE94-78DA-4AFF-A8F9-456B71354B63}"/>
    <dgm:cxn modelId="{8112EC67-42CF-499F-B375-496F2426946A}" srcId="{C2B2E330-DFBD-476C-97B0-57E46FAD8194}" destId="{49151ED6-54C9-4B4B-BEBC-FC62747A9B45}" srcOrd="4" destOrd="0" parTransId="{FE5322B2-CD93-4642-AE5E-DA06E47E352D}" sibTransId="{1F151DBA-169E-4401-A5B7-509E792A8545}"/>
    <dgm:cxn modelId="{CB0C8668-12C0-4DC2-9A5A-F126BE56E3EE}" srcId="{C2B2E330-DFBD-476C-97B0-57E46FAD8194}" destId="{F432A41E-DCFF-4223-B52F-D06364528AC1}" srcOrd="3" destOrd="0" parTransId="{9B30D889-DB69-42B0-BFA5-7CDAD848B7DC}" sibTransId="{E179D2DC-A2D0-4657-9F46-7C6C213EBABA}"/>
    <dgm:cxn modelId="{54FAFF68-8457-408E-945D-9664EEC07A7D}" type="presOf" srcId="{576A62EA-13B0-42DA-93F3-927CE55972A5}" destId="{2350D4C6-CA36-4FE3-8B63-7742B33AB0AB}" srcOrd="0" destOrd="0" presId="urn:microsoft.com/office/officeart/2018/2/layout/IconVerticalSolidList"/>
    <dgm:cxn modelId="{88D5E34A-36C6-4C0D-9ED4-405D924EEA87}" srcId="{C2B2E330-DFBD-476C-97B0-57E46FAD8194}" destId="{69D9A2C2-0844-43D4-AE5D-E89B0129452F}" srcOrd="0" destOrd="0" parTransId="{1B12C155-6AC6-497D-8E4F-F0A7C9CDBB20}" sibTransId="{F63ADC70-22AE-4F18-BC60-6C794C16CDC2}"/>
    <dgm:cxn modelId="{EB347E4B-E1FA-47D1-9B12-28C64AB5D317}" type="presOf" srcId="{67492647-BC05-4F7A-BF77-365B915D27AB}" destId="{2370BA3D-EC7A-4CAE-941D-9E9D32B80842}" srcOrd="0" destOrd="0" presId="urn:microsoft.com/office/officeart/2018/2/layout/IconVerticalSolidList"/>
    <dgm:cxn modelId="{1B6A6777-6993-4443-B39F-A80ED06E8E1E}" type="presOf" srcId="{C2B2E330-DFBD-476C-97B0-57E46FAD8194}" destId="{531EE748-AA11-49D7-BB28-2E88E14A31C0}" srcOrd="0" destOrd="0" presId="urn:microsoft.com/office/officeart/2018/2/layout/IconVerticalSolidList"/>
    <dgm:cxn modelId="{8AC3DCA9-D552-46DC-BC3E-4D25BB7B5393}" srcId="{C2B2E330-DFBD-476C-97B0-57E46FAD8194}" destId="{576A62EA-13B0-42DA-93F3-927CE55972A5}" srcOrd="1" destOrd="0" parTransId="{FDC50169-56C6-4DD0-AC2C-AA9D328A46C6}" sibTransId="{0AE4EF8F-612A-41FA-A9A3-F6FA6D40B06E}"/>
    <dgm:cxn modelId="{085D7DBE-D2F6-4074-86BC-8D565E73403B}" type="presOf" srcId="{49151ED6-54C9-4B4B-BEBC-FC62747A9B45}" destId="{4E838DC0-7B74-4108-B6C2-EAA99526B79B}" srcOrd="0" destOrd="0" presId="urn:microsoft.com/office/officeart/2018/2/layout/IconVerticalSolidList"/>
    <dgm:cxn modelId="{2429C0C8-BC18-405F-8546-30D6532ED093}" type="presOf" srcId="{F432A41E-DCFF-4223-B52F-D06364528AC1}" destId="{7C9C4B23-5C06-4458-99CE-9C4E06487945}" srcOrd="0" destOrd="0" presId="urn:microsoft.com/office/officeart/2018/2/layout/IconVerticalSolidList"/>
    <dgm:cxn modelId="{84D1EE8F-8D29-4988-9C89-65815BF73863}" type="presParOf" srcId="{531EE748-AA11-49D7-BB28-2E88E14A31C0}" destId="{764244D7-ACA1-46F5-8381-90699DCF2C0D}" srcOrd="0" destOrd="0" presId="urn:microsoft.com/office/officeart/2018/2/layout/IconVerticalSolidList"/>
    <dgm:cxn modelId="{E2A56F50-5977-473B-8664-346349C049A6}" type="presParOf" srcId="{764244D7-ACA1-46F5-8381-90699DCF2C0D}" destId="{82E6F23E-B1CA-4F33-A727-E206B4AC4C5E}" srcOrd="0" destOrd="0" presId="urn:microsoft.com/office/officeart/2018/2/layout/IconVerticalSolidList"/>
    <dgm:cxn modelId="{51795766-9EC5-42A7-AD11-0281DC30BEA2}" type="presParOf" srcId="{764244D7-ACA1-46F5-8381-90699DCF2C0D}" destId="{A5E36157-6F57-4CD0-A0D8-8F75E6CA55E3}" srcOrd="1" destOrd="0" presId="urn:microsoft.com/office/officeart/2018/2/layout/IconVerticalSolidList"/>
    <dgm:cxn modelId="{237F6637-E31D-4609-90B6-835A04B9AD59}" type="presParOf" srcId="{764244D7-ACA1-46F5-8381-90699DCF2C0D}" destId="{13D56603-9F19-4F40-B282-61E3D4D36EEE}" srcOrd="2" destOrd="0" presId="urn:microsoft.com/office/officeart/2018/2/layout/IconVerticalSolidList"/>
    <dgm:cxn modelId="{C65AA27C-B409-46EB-8642-FBB1EA5FF65D}" type="presParOf" srcId="{764244D7-ACA1-46F5-8381-90699DCF2C0D}" destId="{2E2EE246-46AF-4A14-B9AB-8FBECA473826}" srcOrd="3" destOrd="0" presId="urn:microsoft.com/office/officeart/2018/2/layout/IconVerticalSolidList"/>
    <dgm:cxn modelId="{00C05854-5872-46E9-8F59-50471E8822D7}" type="presParOf" srcId="{531EE748-AA11-49D7-BB28-2E88E14A31C0}" destId="{2ADE2E91-4F1E-4922-85F1-D9281F95535B}" srcOrd="1" destOrd="0" presId="urn:microsoft.com/office/officeart/2018/2/layout/IconVerticalSolidList"/>
    <dgm:cxn modelId="{15853C8B-C210-4DF7-B9D4-9FF6B8456C18}" type="presParOf" srcId="{531EE748-AA11-49D7-BB28-2E88E14A31C0}" destId="{9277A2A4-7536-4F04-AF96-EF894C7FF4B4}" srcOrd="2" destOrd="0" presId="urn:microsoft.com/office/officeart/2018/2/layout/IconVerticalSolidList"/>
    <dgm:cxn modelId="{DD6A909A-57FA-46DB-95D9-C0BC98AFCBB5}" type="presParOf" srcId="{9277A2A4-7536-4F04-AF96-EF894C7FF4B4}" destId="{01746B8D-6507-4108-89CA-483BBF5DFAB3}" srcOrd="0" destOrd="0" presId="urn:microsoft.com/office/officeart/2018/2/layout/IconVerticalSolidList"/>
    <dgm:cxn modelId="{DDAF318A-53A2-4F4E-B4CE-273F0CB6557B}" type="presParOf" srcId="{9277A2A4-7536-4F04-AF96-EF894C7FF4B4}" destId="{41FFCFE5-D29A-4EB1-AE75-3A08FBF4FDD5}" srcOrd="1" destOrd="0" presId="urn:microsoft.com/office/officeart/2018/2/layout/IconVerticalSolidList"/>
    <dgm:cxn modelId="{179A6F3E-72A1-4FF7-A2DF-D1260A1756A3}" type="presParOf" srcId="{9277A2A4-7536-4F04-AF96-EF894C7FF4B4}" destId="{C67475DF-FBA7-4249-BFC0-15D9598E2B88}" srcOrd="2" destOrd="0" presId="urn:microsoft.com/office/officeart/2018/2/layout/IconVerticalSolidList"/>
    <dgm:cxn modelId="{08CF2AA5-51CE-4168-8562-DCCA51E4B0E8}" type="presParOf" srcId="{9277A2A4-7536-4F04-AF96-EF894C7FF4B4}" destId="{2350D4C6-CA36-4FE3-8B63-7742B33AB0AB}" srcOrd="3" destOrd="0" presId="urn:microsoft.com/office/officeart/2018/2/layout/IconVerticalSolidList"/>
    <dgm:cxn modelId="{F5793D69-DB9B-4CFD-AD7E-CFEE584A438C}" type="presParOf" srcId="{531EE748-AA11-49D7-BB28-2E88E14A31C0}" destId="{72ED47C9-F378-4000-A4CF-CA160AE86E1F}" srcOrd="3" destOrd="0" presId="urn:microsoft.com/office/officeart/2018/2/layout/IconVerticalSolidList"/>
    <dgm:cxn modelId="{E2CEE926-ED2B-4D92-880A-D580BDEDD0E3}" type="presParOf" srcId="{531EE748-AA11-49D7-BB28-2E88E14A31C0}" destId="{0C76D240-1F64-4077-9B1C-74EA4B13CE3C}" srcOrd="4" destOrd="0" presId="urn:microsoft.com/office/officeart/2018/2/layout/IconVerticalSolidList"/>
    <dgm:cxn modelId="{1D7F48F4-68D2-4C1B-B4A9-C3FF722AADA8}" type="presParOf" srcId="{0C76D240-1F64-4077-9B1C-74EA4B13CE3C}" destId="{276498A8-F369-4BFE-8AF7-5D498D0B27EF}" srcOrd="0" destOrd="0" presId="urn:microsoft.com/office/officeart/2018/2/layout/IconVerticalSolidList"/>
    <dgm:cxn modelId="{164A45F8-0842-42F1-AFAC-CBCD6AC158B9}" type="presParOf" srcId="{0C76D240-1F64-4077-9B1C-74EA4B13CE3C}" destId="{47C8AC1F-1D08-4643-9FFE-F0CBFCB68BD0}" srcOrd="1" destOrd="0" presId="urn:microsoft.com/office/officeart/2018/2/layout/IconVerticalSolidList"/>
    <dgm:cxn modelId="{C373C770-7E38-447D-AA6E-B442C71DD386}" type="presParOf" srcId="{0C76D240-1F64-4077-9B1C-74EA4B13CE3C}" destId="{A0F9C123-AE61-4E68-84E6-911A53EEF48D}" srcOrd="2" destOrd="0" presId="urn:microsoft.com/office/officeart/2018/2/layout/IconVerticalSolidList"/>
    <dgm:cxn modelId="{845494D9-18B6-47A2-B60B-0EA8ED0CD1B9}" type="presParOf" srcId="{0C76D240-1F64-4077-9B1C-74EA4B13CE3C}" destId="{2370BA3D-EC7A-4CAE-941D-9E9D32B80842}" srcOrd="3" destOrd="0" presId="urn:microsoft.com/office/officeart/2018/2/layout/IconVerticalSolidList"/>
    <dgm:cxn modelId="{628381FF-3E0A-4C42-ADC9-09B966024DF1}" type="presParOf" srcId="{531EE748-AA11-49D7-BB28-2E88E14A31C0}" destId="{F967645E-ECBE-4B95-8E95-1765732E5EDE}" srcOrd="5" destOrd="0" presId="urn:microsoft.com/office/officeart/2018/2/layout/IconVerticalSolidList"/>
    <dgm:cxn modelId="{4DAF4163-269D-44A7-8602-EC6CD12E30A7}" type="presParOf" srcId="{531EE748-AA11-49D7-BB28-2E88E14A31C0}" destId="{AF5CB1C8-F3E1-4B12-BA87-D3C56B64EC44}" srcOrd="6" destOrd="0" presId="urn:microsoft.com/office/officeart/2018/2/layout/IconVerticalSolidList"/>
    <dgm:cxn modelId="{5E9DEB4B-B782-406C-B302-BF29A750D337}" type="presParOf" srcId="{AF5CB1C8-F3E1-4B12-BA87-D3C56B64EC44}" destId="{6AEB9FA1-F4FA-434C-AB26-18C8C552D67D}" srcOrd="0" destOrd="0" presId="urn:microsoft.com/office/officeart/2018/2/layout/IconVerticalSolidList"/>
    <dgm:cxn modelId="{71A17F14-6A6C-4366-A24B-DC7100E41719}" type="presParOf" srcId="{AF5CB1C8-F3E1-4B12-BA87-D3C56B64EC44}" destId="{E72AE2C2-CD14-41F8-95DD-C137858FDD02}" srcOrd="1" destOrd="0" presId="urn:microsoft.com/office/officeart/2018/2/layout/IconVerticalSolidList"/>
    <dgm:cxn modelId="{DC97ABA5-6A04-442F-BA77-94B97B29D05D}" type="presParOf" srcId="{AF5CB1C8-F3E1-4B12-BA87-D3C56B64EC44}" destId="{3844FF5F-8295-4710-A653-11F6DFAF5BE2}" srcOrd="2" destOrd="0" presId="urn:microsoft.com/office/officeart/2018/2/layout/IconVerticalSolidList"/>
    <dgm:cxn modelId="{4CDFE60A-5594-44E2-A3F6-F5B7E78C5D5D}" type="presParOf" srcId="{AF5CB1C8-F3E1-4B12-BA87-D3C56B64EC44}" destId="{7C9C4B23-5C06-4458-99CE-9C4E06487945}" srcOrd="3" destOrd="0" presId="urn:microsoft.com/office/officeart/2018/2/layout/IconVerticalSolidList"/>
    <dgm:cxn modelId="{92D9B686-CACF-4FFC-8537-414427638022}" type="presParOf" srcId="{531EE748-AA11-49D7-BB28-2E88E14A31C0}" destId="{E4C894D2-D01C-49DD-BEF4-16680B57103C}" srcOrd="7" destOrd="0" presId="urn:microsoft.com/office/officeart/2018/2/layout/IconVerticalSolidList"/>
    <dgm:cxn modelId="{9796E1E1-E346-44F6-8D5E-77ECD5F4EABD}" type="presParOf" srcId="{531EE748-AA11-49D7-BB28-2E88E14A31C0}" destId="{DB966314-DE2A-4CA4-B509-5124108AD512}" srcOrd="8" destOrd="0" presId="urn:microsoft.com/office/officeart/2018/2/layout/IconVerticalSolidList"/>
    <dgm:cxn modelId="{2F8B46DE-314A-45FD-9379-2D80DB96D44C}" type="presParOf" srcId="{DB966314-DE2A-4CA4-B509-5124108AD512}" destId="{F95444C6-C9B8-457F-A441-446B2A861E4D}" srcOrd="0" destOrd="0" presId="urn:microsoft.com/office/officeart/2018/2/layout/IconVerticalSolidList"/>
    <dgm:cxn modelId="{DAAFECD6-CDF7-4920-9543-D2E57DF5B0B3}" type="presParOf" srcId="{DB966314-DE2A-4CA4-B509-5124108AD512}" destId="{17ADD8BE-0990-410F-BDEC-2EDA253E9779}" srcOrd="1" destOrd="0" presId="urn:microsoft.com/office/officeart/2018/2/layout/IconVerticalSolidList"/>
    <dgm:cxn modelId="{9C086259-DF17-4350-826D-25B8FE1FBA2E}" type="presParOf" srcId="{DB966314-DE2A-4CA4-B509-5124108AD512}" destId="{357E8518-3DB9-468B-89AF-F035FF9E2E7D}" srcOrd="2" destOrd="0" presId="urn:microsoft.com/office/officeart/2018/2/layout/IconVerticalSolidList"/>
    <dgm:cxn modelId="{BBDF342D-C416-46D0-9FBF-CCE2DF0CEAFA}" type="presParOf" srcId="{DB966314-DE2A-4CA4-B509-5124108AD512}" destId="{4E838DC0-7B74-4108-B6C2-EAA99526B79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6E0568-F608-4291-92BF-6C50B51613E8}">
      <dsp:nvSpPr>
        <dsp:cNvPr id="0" name=""/>
        <dsp:cNvSpPr/>
      </dsp:nvSpPr>
      <dsp:spPr>
        <a:xfrm>
          <a:off x="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B51120-560A-457D-9C26-1029A5D0F199}">
      <dsp:nvSpPr>
        <dsp:cNvPr id="0" name=""/>
        <dsp:cNvSpPr/>
      </dsp:nvSpPr>
      <dsp:spPr>
        <a:xfrm>
          <a:off x="256120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Purpose:</a:t>
          </a:r>
          <a:r>
            <a:rPr lang="en-US" sz="1700" kern="1200"/>
            <a:t> To evaluate data discovery and classification tools</a:t>
          </a:r>
        </a:p>
      </dsp:txBody>
      <dsp:txXfrm>
        <a:off x="298991" y="1277365"/>
        <a:ext cx="2219346" cy="1377989"/>
      </dsp:txXfrm>
    </dsp:sp>
    <dsp:sp modelId="{779D8610-48BE-4155-ACC4-FB25704D2432}">
      <dsp:nvSpPr>
        <dsp:cNvPr id="0" name=""/>
        <dsp:cNvSpPr/>
      </dsp:nvSpPr>
      <dsp:spPr>
        <a:xfrm>
          <a:off x="281733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2A4FBB-4082-4296-837F-A7E29EB98787}">
      <dsp:nvSpPr>
        <dsp:cNvPr id="0" name=""/>
        <dsp:cNvSpPr/>
      </dsp:nvSpPr>
      <dsp:spPr>
        <a:xfrm>
          <a:off x="3073451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Importance: </a:t>
          </a:r>
          <a:r>
            <a:rPr lang="en-US" sz="1700" kern="1200"/>
            <a:t>Enhancing data governance, compliance, and security</a:t>
          </a:r>
        </a:p>
      </dsp:txBody>
      <dsp:txXfrm>
        <a:off x="3116322" y="1277365"/>
        <a:ext cx="2219346" cy="1377989"/>
      </dsp:txXfrm>
    </dsp:sp>
    <dsp:sp modelId="{0572B805-177A-4990-9569-457737DA32E7}">
      <dsp:nvSpPr>
        <dsp:cNvPr id="0" name=""/>
        <dsp:cNvSpPr/>
      </dsp:nvSpPr>
      <dsp:spPr>
        <a:xfrm>
          <a:off x="5634661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C05B6-D170-4233-8E58-D24F392CF7E5}">
      <dsp:nvSpPr>
        <dsp:cNvPr id="0" name=""/>
        <dsp:cNvSpPr/>
      </dsp:nvSpPr>
      <dsp:spPr>
        <a:xfrm>
          <a:off x="5890782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Internal vs. External Tools:</a:t>
          </a:r>
          <a:r>
            <a:rPr lang="en-US" sz="1700" kern="1200"/>
            <a:t> Assessing available solutions</a:t>
          </a:r>
        </a:p>
      </dsp:txBody>
      <dsp:txXfrm>
        <a:off x="5933653" y="1277365"/>
        <a:ext cx="2219346" cy="13779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52DFC3-3D27-4F10-AE67-9B7CBC2FAE27}">
      <dsp:nvSpPr>
        <dsp:cNvPr id="0" name=""/>
        <dsp:cNvSpPr/>
      </dsp:nvSpPr>
      <dsp:spPr>
        <a:xfrm>
          <a:off x="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E82C2F-258B-4157-A1A9-F3E4798173F6}">
      <dsp:nvSpPr>
        <dsp:cNvPr id="0" name=""/>
        <dsp:cNvSpPr/>
      </dsp:nvSpPr>
      <dsp:spPr>
        <a:xfrm>
          <a:off x="256120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Rubrik: Data backup and recovery, potential for non-M365 files</a:t>
          </a:r>
        </a:p>
      </dsp:txBody>
      <dsp:txXfrm>
        <a:off x="298991" y="1277365"/>
        <a:ext cx="2219346" cy="1377989"/>
      </dsp:txXfrm>
    </dsp:sp>
    <dsp:sp modelId="{9E9A71A2-A965-4E4F-94CF-D7FC00815BBD}">
      <dsp:nvSpPr>
        <dsp:cNvPr id="0" name=""/>
        <dsp:cNvSpPr/>
      </dsp:nvSpPr>
      <dsp:spPr>
        <a:xfrm>
          <a:off x="281733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DF0EED-09B1-484E-975B-EA1F91A4FA24}">
      <dsp:nvSpPr>
        <dsp:cNvPr id="0" name=""/>
        <dsp:cNvSpPr/>
      </dsp:nvSpPr>
      <dsp:spPr>
        <a:xfrm>
          <a:off x="3073451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Purview: Integration with Microsoft 365, strong classification capabilities</a:t>
          </a:r>
        </a:p>
      </dsp:txBody>
      <dsp:txXfrm>
        <a:off x="3116322" y="1277365"/>
        <a:ext cx="2219346" cy="1377989"/>
      </dsp:txXfrm>
    </dsp:sp>
    <dsp:sp modelId="{70F9625D-2564-4D9C-A01E-6100696377EE}">
      <dsp:nvSpPr>
        <dsp:cNvPr id="0" name=""/>
        <dsp:cNvSpPr/>
      </dsp:nvSpPr>
      <dsp:spPr>
        <a:xfrm>
          <a:off x="5634661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1CB4D0-958D-46BF-8116-39D66EB31845}">
      <dsp:nvSpPr>
        <dsp:cNvPr id="0" name=""/>
        <dsp:cNvSpPr/>
      </dsp:nvSpPr>
      <dsp:spPr>
        <a:xfrm>
          <a:off x="5890782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Tanium + </a:t>
          </a:r>
          <a:r>
            <a:rPr lang="en-US" sz="1900" kern="1200" dirty="0" err="1"/>
            <a:t>InTune</a:t>
          </a:r>
          <a:r>
            <a:rPr lang="en-US" sz="1900" kern="1200" dirty="0"/>
            <a:t>: Endpoint-focused, requires further evaluation</a:t>
          </a:r>
        </a:p>
      </dsp:txBody>
      <dsp:txXfrm>
        <a:off x="5933653" y="1277365"/>
        <a:ext cx="2219346" cy="13779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47375C-374B-4CBB-8090-96F9140F7EE2}">
      <dsp:nvSpPr>
        <dsp:cNvPr id="0" name=""/>
        <dsp:cNvSpPr/>
      </dsp:nvSpPr>
      <dsp:spPr>
        <a:xfrm>
          <a:off x="0" y="4592"/>
          <a:ext cx="4726201" cy="9782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ED64E8-F13A-46DA-B92C-71DE98336B76}">
      <dsp:nvSpPr>
        <dsp:cNvPr id="0" name=""/>
        <dsp:cNvSpPr/>
      </dsp:nvSpPr>
      <dsp:spPr>
        <a:xfrm>
          <a:off x="295926" y="224703"/>
          <a:ext cx="538048" cy="5380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7FABA9-B7D0-4DC4-99AF-2F88D991C02B}">
      <dsp:nvSpPr>
        <dsp:cNvPr id="0" name=""/>
        <dsp:cNvSpPr/>
      </dsp:nvSpPr>
      <dsp:spPr>
        <a:xfrm>
          <a:off x="1129902" y="4592"/>
          <a:ext cx="3596298" cy="978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534" tIns="103534" rIns="103534" bIns="10353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Informatica: </a:t>
          </a:r>
          <a:r>
            <a:rPr lang="en-US" sz="1800" kern="1200"/>
            <a:t>AI-driven data discovery, strong metadata management</a:t>
          </a:r>
        </a:p>
      </dsp:txBody>
      <dsp:txXfrm>
        <a:off x="1129902" y="4592"/>
        <a:ext cx="3596298" cy="978270"/>
      </dsp:txXfrm>
    </dsp:sp>
    <dsp:sp modelId="{AEC49DD4-1656-4A58-8186-E7B84F0D6143}">
      <dsp:nvSpPr>
        <dsp:cNvPr id="0" name=""/>
        <dsp:cNvSpPr/>
      </dsp:nvSpPr>
      <dsp:spPr>
        <a:xfrm>
          <a:off x="0" y="1227431"/>
          <a:ext cx="4726201" cy="9782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04F428-3604-4A79-AC4B-18A3DE81D6E4}">
      <dsp:nvSpPr>
        <dsp:cNvPr id="0" name=""/>
        <dsp:cNvSpPr/>
      </dsp:nvSpPr>
      <dsp:spPr>
        <a:xfrm>
          <a:off x="295926" y="1447541"/>
          <a:ext cx="538048" cy="5380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27D3AA-5CEB-4E3F-A4FE-84D955F0FFB7}">
      <dsp:nvSpPr>
        <dsp:cNvPr id="0" name=""/>
        <dsp:cNvSpPr/>
      </dsp:nvSpPr>
      <dsp:spPr>
        <a:xfrm>
          <a:off x="1129902" y="1227431"/>
          <a:ext cx="3596298" cy="978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534" tIns="103534" rIns="103534" bIns="10353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Collibra: </a:t>
          </a:r>
          <a:r>
            <a:rPr lang="en-US" sz="1800" kern="1200"/>
            <a:t>Machine learning-based classification, governance tools</a:t>
          </a:r>
        </a:p>
      </dsp:txBody>
      <dsp:txXfrm>
        <a:off x="1129902" y="1227431"/>
        <a:ext cx="3596298" cy="978270"/>
      </dsp:txXfrm>
    </dsp:sp>
    <dsp:sp modelId="{083C77AD-552C-4775-AEC9-31D7C0B19571}">
      <dsp:nvSpPr>
        <dsp:cNvPr id="0" name=""/>
        <dsp:cNvSpPr/>
      </dsp:nvSpPr>
      <dsp:spPr>
        <a:xfrm>
          <a:off x="0" y="2450269"/>
          <a:ext cx="4726201" cy="9782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2D8F60-965B-4E01-BD7E-9D163FB588E2}">
      <dsp:nvSpPr>
        <dsp:cNvPr id="0" name=""/>
        <dsp:cNvSpPr/>
      </dsp:nvSpPr>
      <dsp:spPr>
        <a:xfrm>
          <a:off x="295926" y="2670380"/>
          <a:ext cx="538048" cy="5380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5FE21D-8D16-41C7-804C-F0EBFFE50191}">
      <dsp:nvSpPr>
        <dsp:cNvPr id="0" name=""/>
        <dsp:cNvSpPr/>
      </dsp:nvSpPr>
      <dsp:spPr>
        <a:xfrm>
          <a:off x="1129902" y="2450269"/>
          <a:ext cx="3596298" cy="978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534" tIns="103534" rIns="103534" bIns="10353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BigID: </a:t>
          </a:r>
          <a:r>
            <a:rPr lang="en-US" sz="1800" kern="1200"/>
            <a:t>Sensitive data discovery, privacy compliance</a:t>
          </a:r>
        </a:p>
      </dsp:txBody>
      <dsp:txXfrm>
        <a:off x="1129902" y="2450269"/>
        <a:ext cx="3596298" cy="978270"/>
      </dsp:txXfrm>
    </dsp:sp>
    <dsp:sp modelId="{A1F7EEAF-7F69-454D-904B-5B4B62F8AFC0}">
      <dsp:nvSpPr>
        <dsp:cNvPr id="0" name=""/>
        <dsp:cNvSpPr/>
      </dsp:nvSpPr>
      <dsp:spPr>
        <a:xfrm>
          <a:off x="0" y="3673107"/>
          <a:ext cx="4726201" cy="9782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8CC2BF-BB23-4690-9C56-965528B958FE}">
      <dsp:nvSpPr>
        <dsp:cNvPr id="0" name=""/>
        <dsp:cNvSpPr/>
      </dsp:nvSpPr>
      <dsp:spPr>
        <a:xfrm>
          <a:off x="295926" y="3893218"/>
          <a:ext cx="538048" cy="5380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7EBCCB-EE2F-45EA-BABA-2600845B3D1E}">
      <dsp:nvSpPr>
        <dsp:cNvPr id="0" name=""/>
        <dsp:cNvSpPr/>
      </dsp:nvSpPr>
      <dsp:spPr>
        <a:xfrm>
          <a:off x="1129902" y="3673107"/>
          <a:ext cx="3596298" cy="978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534" tIns="103534" rIns="103534" bIns="10353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Alation: </a:t>
          </a:r>
          <a:r>
            <a:rPr lang="en-US" sz="1800" kern="1200"/>
            <a:t>Metadata management, behavioral analysis</a:t>
          </a:r>
        </a:p>
      </dsp:txBody>
      <dsp:txXfrm>
        <a:off x="1129902" y="3673107"/>
        <a:ext cx="3596298" cy="978270"/>
      </dsp:txXfrm>
    </dsp:sp>
    <dsp:sp modelId="{22F0E2C8-7DB3-43FD-B2CD-D61CE06D4E1E}">
      <dsp:nvSpPr>
        <dsp:cNvPr id="0" name=""/>
        <dsp:cNvSpPr/>
      </dsp:nvSpPr>
      <dsp:spPr>
        <a:xfrm>
          <a:off x="0" y="4895945"/>
          <a:ext cx="4726201" cy="9782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FD853B-CE9D-4D24-89EC-DABAF0CE704D}">
      <dsp:nvSpPr>
        <dsp:cNvPr id="0" name=""/>
        <dsp:cNvSpPr/>
      </dsp:nvSpPr>
      <dsp:spPr>
        <a:xfrm>
          <a:off x="295926" y="5116056"/>
          <a:ext cx="538048" cy="5380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0C4A07-18D7-4C42-8165-4F654C3CBFC2}">
      <dsp:nvSpPr>
        <dsp:cNvPr id="0" name=""/>
        <dsp:cNvSpPr/>
      </dsp:nvSpPr>
      <dsp:spPr>
        <a:xfrm>
          <a:off x="1129902" y="4895945"/>
          <a:ext cx="3596298" cy="978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534" tIns="103534" rIns="103534" bIns="10353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OneTrust: </a:t>
          </a:r>
          <a:r>
            <a:rPr lang="en-US" sz="1800" kern="1200"/>
            <a:t>Privacy-centric data discovery, automated classification</a:t>
          </a:r>
        </a:p>
      </dsp:txBody>
      <dsp:txXfrm>
        <a:off x="1129902" y="4895945"/>
        <a:ext cx="3596298" cy="9782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ADA835-BCF9-41F6-89D0-A2597D76A1DE}">
      <dsp:nvSpPr>
        <dsp:cNvPr id="0" name=""/>
        <dsp:cNvSpPr/>
      </dsp:nvSpPr>
      <dsp:spPr>
        <a:xfrm>
          <a:off x="0" y="34744"/>
          <a:ext cx="4726201" cy="28571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/>
            <a:t>Gaps &amp; Strengths: </a:t>
          </a:r>
          <a:r>
            <a:rPr lang="en-US" sz="3300" kern="1200" dirty="0"/>
            <a:t>Internal tools integrate well with existing </a:t>
          </a:r>
          <a:r>
            <a:rPr lang="en-US" sz="3300" kern="1200" dirty="0" err="1"/>
            <a:t>organiztion</a:t>
          </a:r>
          <a:r>
            <a:rPr lang="en-US" sz="3300" kern="1200" dirty="0"/>
            <a:t> infrastructure</a:t>
          </a:r>
        </a:p>
      </dsp:txBody>
      <dsp:txXfrm>
        <a:off x="139474" y="174218"/>
        <a:ext cx="4447253" cy="2578192"/>
      </dsp:txXfrm>
    </dsp:sp>
    <dsp:sp modelId="{B2E7D8AE-BC8A-4150-AFA0-F9A17EDCD239}">
      <dsp:nvSpPr>
        <dsp:cNvPr id="0" name=""/>
        <dsp:cNvSpPr/>
      </dsp:nvSpPr>
      <dsp:spPr>
        <a:xfrm>
          <a:off x="0" y="2986924"/>
          <a:ext cx="4726201" cy="28571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Cost &amp; Implementation: </a:t>
          </a:r>
          <a:r>
            <a:rPr lang="en-US" sz="3300" kern="1200"/>
            <a:t>External tools may require significant investment and training</a:t>
          </a:r>
        </a:p>
      </dsp:txBody>
      <dsp:txXfrm>
        <a:off x="139474" y="3126398"/>
        <a:ext cx="4447253" cy="25781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E6F23E-B1CA-4F33-A727-E206B4AC4C5E}">
      <dsp:nvSpPr>
        <dsp:cNvPr id="0" name=""/>
        <dsp:cNvSpPr/>
      </dsp:nvSpPr>
      <dsp:spPr>
        <a:xfrm>
          <a:off x="0" y="3404"/>
          <a:ext cx="7886700" cy="7251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E36157-6F57-4CD0-A0D8-8F75E6CA55E3}">
      <dsp:nvSpPr>
        <dsp:cNvPr id="0" name=""/>
        <dsp:cNvSpPr/>
      </dsp:nvSpPr>
      <dsp:spPr>
        <a:xfrm>
          <a:off x="219348" y="166556"/>
          <a:ext cx="398815" cy="39881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2EE246-46AF-4A14-B9AB-8FBECA473826}">
      <dsp:nvSpPr>
        <dsp:cNvPr id="0" name=""/>
        <dsp:cNvSpPr/>
      </dsp:nvSpPr>
      <dsp:spPr>
        <a:xfrm>
          <a:off x="837512" y="3404"/>
          <a:ext cx="70491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Informatica: </a:t>
          </a:r>
          <a:r>
            <a:rPr lang="en-US" sz="1900" kern="1200"/>
            <a:t>AI-driven discovery, automated classification, metadata management, data lineage tracking</a:t>
          </a:r>
        </a:p>
      </dsp:txBody>
      <dsp:txXfrm>
        <a:off x="837512" y="3404"/>
        <a:ext cx="7049187" cy="725119"/>
      </dsp:txXfrm>
    </dsp:sp>
    <dsp:sp modelId="{01746B8D-6507-4108-89CA-483BBF5DFAB3}">
      <dsp:nvSpPr>
        <dsp:cNvPr id="0" name=""/>
        <dsp:cNvSpPr/>
      </dsp:nvSpPr>
      <dsp:spPr>
        <a:xfrm>
          <a:off x="0" y="909803"/>
          <a:ext cx="7886700" cy="7251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FFCFE5-D29A-4EB1-AE75-3A08FBF4FDD5}">
      <dsp:nvSpPr>
        <dsp:cNvPr id="0" name=""/>
        <dsp:cNvSpPr/>
      </dsp:nvSpPr>
      <dsp:spPr>
        <a:xfrm>
          <a:off x="219348" y="1072955"/>
          <a:ext cx="398815" cy="39881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50D4C6-CA36-4FE3-8B63-7742B33AB0AB}">
      <dsp:nvSpPr>
        <dsp:cNvPr id="0" name=""/>
        <dsp:cNvSpPr/>
      </dsp:nvSpPr>
      <dsp:spPr>
        <a:xfrm>
          <a:off x="837512" y="909803"/>
          <a:ext cx="70491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Collibra: </a:t>
          </a:r>
          <a:r>
            <a:rPr lang="en-US" sz="1900" kern="1200"/>
            <a:t>Machine learning-powered classification, strong governance and compliance tools, collaboration features</a:t>
          </a:r>
        </a:p>
      </dsp:txBody>
      <dsp:txXfrm>
        <a:off x="837512" y="909803"/>
        <a:ext cx="7049187" cy="725119"/>
      </dsp:txXfrm>
    </dsp:sp>
    <dsp:sp modelId="{276498A8-F369-4BFE-8AF7-5D498D0B27EF}">
      <dsp:nvSpPr>
        <dsp:cNvPr id="0" name=""/>
        <dsp:cNvSpPr/>
      </dsp:nvSpPr>
      <dsp:spPr>
        <a:xfrm>
          <a:off x="0" y="1816202"/>
          <a:ext cx="7886700" cy="7251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C8AC1F-1D08-4643-9FFE-F0CBFCB68BD0}">
      <dsp:nvSpPr>
        <dsp:cNvPr id="0" name=""/>
        <dsp:cNvSpPr/>
      </dsp:nvSpPr>
      <dsp:spPr>
        <a:xfrm>
          <a:off x="219348" y="1979354"/>
          <a:ext cx="398815" cy="39881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70BA3D-EC7A-4CAE-941D-9E9D32B80842}">
      <dsp:nvSpPr>
        <dsp:cNvPr id="0" name=""/>
        <dsp:cNvSpPr/>
      </dsp:nvSpPr>
      <dsp:spPr>
        <a:xfrm>
          <a:off x="837512" y="1816202"/>
          <a:ext cx="70491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BigID: </a:t>
          </a:r>
          <a:r>
            <a:rPr lang="en-US" sz="1900" kern="1200"/>
            <a:t>Focuses on sensitive data discovery and privacy compliance, identity intelligence, supports structured and unstructured data</a:t>
          </a:r>
        </a:p>
      </dsp:txBody>
      <dsp:txXfrm>
        <a:off x="837512" y="1816202"/>
        <a:ext cx="7049187" cy="725119"/>
      </dsp:txXfrm>
    </dsp:sp>
    <dsp:sp modelId="{6AEB9FA1-F4FA-434C-AB26-18C8C552D67D}">
      <dsp:nvSpPr>
        <dsp:cNvPr id="0" name=""/>
        <dsp:cNvSpPr/>
      </dsp:nvSpPr>
      <dsp:spPr>
        <a:xfrm>
          <a:off x="0" y="2722601"/>
          <a:ext cx="7886700" cy="72511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2AE2C2-CD14-41F8-95DD-C137858FDD02}">
      <dsp:nvSpPr>
        <dsp:cNvPr id="0" name=""/>
        <dsp:cNvSpPr/>
      </dsp:nvSpPr>
      <dsp:spPr>
        <a:xfrm>
          <a:off x="219348" y="2885753"/>
          <a:ext cx="398815" cy="39881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9C4B23-5C06-4458-99CE-9C4E06487945}">
      <dsp:nvSpPr>
        <dsp:cNvPr id="0" name=""/>
        <dsp:cNvSpPr/>
      </dsp:nvSpPr>
      <dsp:spPr>
        <a:xfrm>
          <a:off x="837512" y="2722601"/>
          <a:ext cx="70491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Alation: </a:t>
          </a:r>
          <a:r>
            <a:rPr lang="en-US" sz="1900" kern="1200"/>
            <a:t>Behavioral data cataloging, intuitive metadata management, fosters enterprise-wide data collaboration</a:t>
          </a:r>
        </a:p>
      </dsp:txBody>
      <dsp:txXfrm>
        <a:off x="837512" y="2722601"/>
        <a:ext cx="7049187" cy="725119"/>
      </dsp:txXfrm>
    </dsp:sp>
    <dsp:sp modelId="{F95444C6-C9B8-457F-A441-446B2A861E4D}">
      <dsp:nvSpPr>
        <dsp:cNvPr id="0" name=""/>
        <dsp:cNvSpPr/>
      </dsp:nvSpPr>
      <dsp:spPr>
        <a:xfrm>
          <a:off x="0" y="3629000"/>
          <a:ext cx="7886700" cy="72511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ADD8BE-0990-410F-BDEC-2EDA253E9779}">
      <dsp:nvSpPr>
        <dsp:cNvPr id="0" name=""/>
        <dsp:cNvSpPr/>
      </dsp:nvSpPr>
      <dsp:spPr>
        <a:xfrm>
          <a:off x="219348" y="3792152"/>
          <a:ext cx="398815" cy="39881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838DC0-7B74-4108-B6C2-EAA99526B79B}">
      <dsp:nvSpPr>
        <dsp:cNvPr id="0" name=""/>
        <dsp:cNvSpPr/>
      </dsp:nvSpPr>
      <dsp:spPr>
        <a:xfrm>
          <a:off x="837512" y="3629000"/>
          <a:ext cx="70491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OneTrust: </a:t>
          </a:r>
          <a:r>
            <a:rPr lang="en-US" sz="1900" kern="1200"/>
            <a:t>Automated privacy compliance, real-time classification, data mapping and inventory, integrates with governance platforms</a:t>
          </a:r>
        </a:p>
      </dsp:txBody>
      <dsp:txXfrm>
        <a:off x="837512" y="3629000"/>
        <a:ext cx="7049187" cy="7251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3FD9F-BDC8-46B1-901A-E83712701E8F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81BD1-C69A-409A-AA4A-FED7ADB414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25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3DF7A-C19B-43ED-81BB-5AF1C4D93380}" type="datetime1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Peter Gallinari | Data Privacy Program Manager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EC01-D83F-4FC1-BD87-2E46FB25A929}" type="datetime1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Peter Gallinari | Data Privacy Program Manager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A35C-1113-4C23-A2BA-92748AD19DA3}" type="datetime1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Peter Gallinari | Data Privacy Program Manager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843AF-F3AA-40FF-9A76-0F76077C8938}" type="datetime1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Peter Gallinari | Data Privacy Program Manager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41375-77F8-4368-870C-2C8CD77938E9}" type="datetime1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Peter Gallinari | Data Privacy Program Manager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AE813-4AD2-486C-A65C-ECADEDF83E44}" type="datetime1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Peter Gallinari | Data Privacy Program Manager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4C0A-1BF6-4C48-A757-CD2B9DD62105}" type="datetime1">
              <a:rPr lang="en-US" smtClean="0"/>
              <a:t>6/15/2026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Peter Gallinari | Data Privacy Program Manager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BC47-F459-4D18-A5D7-B58049B3D86F}" type="datetime1">
              <a:rPr lang="en-US" smtClean="0"/>
              <a:t>6/15/2026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Peter Gallinari | Data Privacy Program Manager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3F690-B590-4252-9BDB-D03C12BFD587}" type="datetime1">
              <a:rPr lang="en-US" smtClean="0"/>
              <a:t>6/15/2026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Peter Gallinari | Data Privacy Program Manager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28383-0825-4AF5-A61B-EA55AB8AD366}" type="datetime1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Peter Gallinari | Data Privacy Program Manager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80EA-3D5E-420A-8277-E08EBEC9577C}" type="datetime1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Peter Gallinari | Data Privacy Program Manager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2F7FF-FFDE-42D5-9034-A032D575E5A2}" type="datetime1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Peter Gallinari | Data Privacy Program Manager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322" y="735106"/>
            <a:ext cx="8802360" cy="2928470"/>
          </a:xfrm>
        </p:spPr>
        <p:txBody>
          <a:bodyPr anchor="b">
            <a:normAutofit/>
          </a:bodyPr>
          <a:lstStyle/>
          <a:p>
            <a:r>
              <a:rPr lang="en-US" sz="4200" b="1" dirty="0">
                <a:solidFill>
                  <a:srgbClr val="FFFFFF"/>
                </a:solidFill>
              </a:rPr>
              <a:t>Review of Data Discovery and Classification Tools </a:t>
            </a:r>
            <a:br>
              <a:rPr lang="en-US" sz="4200" b="1" dirty="0">
                <a:solidFill>
                  <a:srgbClr val="FFFFFF"/>
                </a:solidFill>
              </a:rPr>
            </a:br>
            <a:r>
              <a:rPr lang="en-US" sz="2400" dirty="0">
                <a:solidFill>
                  <a:srgbClr val="FFFFFF"/>
                </a:solidFill>
              </a:rPr>
              <a:t>(Proposed Strategic Approach)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011" y="4870824"/>
            <a:ext cx="7504463" cy="1458258"/>
          </a:xfrm>
        </p:spPr>
        <p:txBody>
          <a:bodyPr anchor="ctr">
            <a:normAutofit/>
          </a:bodyPr>
          <a:lstStyle/>
          <a:p>
            <a:r>
              <a:rPr lang="en-US" dirty="0"/>
              <a:t>Internal and External Tools Overview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DB8C7F-3D88-4FB7-5857-C344C36D7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04707" y="6369692"/>
            <a:ext cx="3149009" cy="365125"/>
          </a:xfrm>
        </p:spPr>
        <p:txBody>
          <a:bodyPr/>
          <a:lstStyle/>
          <a:p>
            <a:r>
              <a:rPr lang="it-IT" dirty="0"/>
              <a:t>Peter Gallinari | Chief Data Privacay  Officer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A7EF5-E8CB-E4C5-172A-F6D597708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51BA4DF-2BD4-4EC2-B1DB-B27C8AC71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5299" y="548464"/>
            <a:ext cx="5098906" cy="1675623"/>
          </a:xfrm>
        </p:spPr>
        <p:txBody>
          <a:bodyPr anchor="b">
            <a:normAutofit/>
          </a:bodyPr>
          <a:lstStyle/>
          <a:p>
            <a:r>
              <a:rPr lang="en-US" sz="3500" b="1"/>
              <a:t>Leadership Engagement &amp; Contractor Support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147CB5-F67F-DCF8-650C-1ECC72572E1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113" r="48072"/>
          <a:stretch/>
        </p:blipFill>
        <p:spPr>
          <a:xfrm>
            <a:off x="20" y="10"/>
            <a:ext cx="3147352" cy="6857990"/>
          </a:xfrm>
          <a:prstGeom prst="rect">
            <a:avLst/>
          </a:prstGeom>
          <a:effectLst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5300" y="2409830"/>
            <a:ext cx="5098904" cy="3705217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300" b="1" dirty="0"/>
              <a:t>Key Considerations:</a:t>
            </a:r>
          </a:p>
          <a:p>
            <a:pPr>
              <a:lnSpc>
                <a:spcPct val="90000"/>
              </a:lnSpc>
            </a:pPr>
            <a:r>
              <a:rPr lang="en-US" sz="1300" dirty="0"/>
              <a:t>Full cooperation from business unit leadership is essential for success</a:t>
            </a:r>
          </a:p>
          <a:p>
            <a:pPr>
              <a:lnSpc>
                <a:spcPct val="90000"/>
              </a:lnSpc>
            </a:pPr>
            <a:r>
              <a:rPr lang="en-US" sz="1300" dirty="0"/>
              <a:t>Even with contractor resources, agency involvement is required</a:t>
            </a:r>
          </a:p>
          <a:p>
            <a:pPr>
              <a:lnSpc>
                <a:spcPct val="90000"/>
              </a:lnSpc>
            </a:pPr>
            <a:r>
              <a:rPr lang="en-US" sz="1300" dirty="0"/>
              <a:t>Resistance or slow adoption could delay progress</a:t>
            </a:r>
          </a:p>
          <a:p>
            <a:pPr>
              <a:lnSpc>
                <a:spcPct val="90000"/>
              </a:lnSpc>
            </a:pPr>
            <a:endParaRPr lang="en-US" sz="13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300" b="1" dirty="0"/>
              <a:t>Proposed Solution:</a:t>
            </a:r>
          </a:p>
          <a:p>
            <a:pPr>
              <a:lnSpc>
                <a:spcPct val="90000"/>
              </a:lnSpc>
            </a:pPr>
            <a:r>
              <a:rPr lang="en-US" sz="1300" dirty="0"/>
              <a:t>Target engaged agencies first to establish momentum</a:t>
            </a:r>
          </a:p>
          <a:p>
            <a:pPr>
              <a:lnSpc>
                <a:spcPct val="90000"/>
              </a:lnSpc>
            </a:pPr>
            <a:r>
              <a:rPr lang="en-US" sz="1300" dirty="0"/>
              <a:t>Demonstrate early wins to gain leadership buy-in</a:t>
            </a:r>
          </a:p>
          <a:p>
            <a:pPr>
              <a:lnSpc>
                <a:spcPct val="90000"/>
              </a:lnSpc>
            </a:pPr>
            <a:r>
              <a:rPr lang="en-US" sz="1300" dirty="0"/>
              <a:t>Create structured communication plans to align expectations</a:t>
            </a:r>
          </a:p>
          <a:p>
            <a:pPr>
              <a:lnSpc>
                <a:spcPct val="90000"/>
              </a:lnSpc>
            </a:pPr>
            <a:endParaRPr lang="en-US" sz="13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300" b="1" dirty="0"/>
              <a:t>Next Steps:</a:t>
            </a:r>
          </a:p>
          <a:p>
            <a:pPr>
              <a:lnSpc>
                <a:spcPct val="90000"/>
              </a:lnSpc>
            </a:pPr>
            <a:r>
              <a:rPr lang="en-US" sz="1300" dirty="0"/>
              <a:t>Identify agencies with high Microsoft 365 adoption</a:t>
            </a:r>
          </a:p>
          <a:p>
            <a:pPr>
              <a:lnSpc>
                <a:spcPct val="90000"/>
              </a:lnSpc>
            </a:pPr>
            <a:r>
              <a:rPr lang="en-US" sz="1300" dirty="0"/>
              <a:t>Establish clear roles and responsibilities for agencies and contractors</a:t>
            </a:r>
          </a:p>
          <a:p>
            <a:pPr>
              <a:lnSpc>
                <a:spcPct val="90000"/>
              </a:lnSpc>
            </a:pPr>
            <a:r>
              <a:rPr lang="en-US" sz="1300" dirty="0"/>
              <a:t>Develop an engagement strategy for leadership support</a:t>
            </a:r>
          </a:p>
          <a:p>
            <a:pPr>
              <a:lnSpc>
                <a:spcPct val="90000"/>
              </a:lnSpc>
            </a:pPr>
            <a:endParaRPr lang="en-US" sz="13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EFAB9-73E1-0507-4CE3-054DE7D32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 b="1">
                <a:solidFill>
                  <a:srgbClr val="FFFFFF"/>
                </a:solidFill>
              </a:rPr>
              <a:t>Introduction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C5B5E82-DF8C-F896-8C74-38BFC6361E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6057724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E9AB0-6944-DC90-F6F6-EF0D2F2D6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 b="1" dirty="0">
                <a:solidFill>
                  <a:srgbClr val="FFFFFF"/>
                </a:solidFill>
              </a:rPr>
              <a:t>Internal Tools Available at some Organizations today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C47C481-08D7-549D-E283-C67834D488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385904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3F555-D3B1-E256-FF23-FCB7960E3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chemeClr val="bg1"/>
                </a:solidFill>
              </a:rPr>
              <a:t>External Tools in the Market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E1F446B-D545-FD66-EDCD-FD7765EE90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7490193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B312B-C51E-A10A-432D-2C19717D2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sz="3400" b="1">
                <a:solidFill>
                  <a:schemeClr val="bg1"/>
                </a:solidFill>
              </a:rPr>
              <a:t>Comparison of Internal vs. External Tools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738CBDD-7336-0E6E-B08E-00A01858BE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9383301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E66CB-E9DA-A233-EA72-33BF76403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2" y="350196"/>
            <a:ext cx="3485178" cy="162452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b="1"/>
              <a:t>Next Steps &amp;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1" y="2743200"/>
            <a:ext cx="3485179" cy="3613149"/>
          </a:xfrm>
        </p:spPr>
        <p:txBody>
          <a:bodyPr anchor="ctr">
            <a:normAutofit/>
          </a:bodyPr>
          <a:lstStyle/>
          <a:p>
            <a:r>
              <a:rPr lang="en-US" sz="1700" b="1"/>
              <a:t>Complete Tool Review: </a:t>
            </a:r>
            <a:r>
              <a:rPr lang="en-US" sz="1700"/>
              <a:t>Assess internal tools' full capabilities</a:t>
            </a:r>
          </a:p>
          <a:p>
            <a:r>
              <a:rPr lang="en-US" sz="1700" b="1"/>
              <a:t>Feature Comparison: </a:t>
            </a:r>
            <a:r>
              <a:rPr lang="en-US" sz="1700"/>
              <a:t>Create a detailed feature matrix</a:t>
            </a:r>
          </a:p>
          <a:p>
            <a:r>
              <a:rPr lang="en-US" sz="1700" b="1"/>
              <a:t>Leadership Decision: </a:t>
            </a:r>
            <a:r>
              <a:rPr lang="en-US" sz="1700"/>
              <a:t>Evaluate cost vs. benefits for internal vs. external tools</a:t>
            </a:r>
          </a:p>
          <a:p>
            <a:r>
              <a:rPr lang="en-US" sz="1700" b="1"/>
              <a:t>Action Plan: </a:t>
            </a:r>
            <a:r>
              <a:rPr lang="en-US" sz="1700"/>
              <a:t>Phased implementation strategy</a:t>
            </a:r>
          </a:p>
          <a:p>
            <a:endParaRPr lang="en-US" sz="1700"/>
          </a:p>
        </p:txBody>
      </p:sp>
      <p:pic>
        <p:nvPicPr>
          <p:cNvPr id="5" name="Picture 4" descr="D-I-Y tools and crafts">
            <a:extLst>
              <a:ext uri="{FF2B5EF4-FFF2-40B4-BE49-F238E27FC236}">
                <a16:creationId xmlns:a16="http://schemas.microsoft.com/office/drawing/2014/main" id="{F2034F8D-CF90-0D50-EF6A-001B51458E5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54" r="52095" b="-2"/>
          <a:stretch/>
        </p:blipFill>
        <p:spPr>
          <a:xfrm>
            <a:off x="4572000" y="1"/>
            <a:ext cx="4577118" cy="68580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4663F-BC36-D0A3-49C7-5E7979663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2" y="350196"/>
            <a:ext cx="3485178" cy="1624520"/>
          </a:xfrm>
        </p:spPr>
        <p:txBody>
          <a:bodyPr anchor="ctr">
            <a:normAutofit/>
          </a:bodyPr>
          <a:lstStyle/>
          <a:p>
            <a:r>
              <a:rPr lang="en-US" sz="3500" b="1"/>
              <a:t>Internal Tools &amp; Their Capabilities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1" y="2743200"/>
            <a:ext cx="3485179" cy="3613149"/>
          </a:xfrm>
        </p:spPr>
        <p:txBody>
          <a:bodyPr anchor="ctr">
            <a:normAutofit/>
          </a:bodyPr>
          <a:lstStyle/>
          <a:p>
            <a:r>
              <a:rPr lang="en-US" sz="1700" b="1" dirty="0"/>
              <a:t>Rubrik: </a:t>
            </a:r>
            <a:r>
              <a:rPr lang="en-US" sz="1700" dirty="0"/>
              <a:t>Data backup and recovery, automated snapshots, potential data discovery for non-M365 environments</a:t>
            </a:r>
          </a:p>
          <a:p>
            <a:r>
              <a:rPr lang="en-US" sz="1700" b="1" dirty="0"/>
              <a:t>Purview: </a:t>
            </a:r>
            <a:r>
              <a:rPr lang="en-US" sz="1700" dirty="0"/>
              <a:t>Advanced metadata management, data classification, compliance-driven discovery, integrates with Microsoft 365</a:t>
            </a:r>
          </a:p>
          <a:p>
            <a:r>
              <a:rPr lang="en-US" sz="1700" b="1" dirty="0"/>
              <a:t>Tanium + Intune: </a:t>
            </a:r>
            <a:r>
              <a:rPr lang="en-US" sz="1700" dirty="0"/>
              <a:t>Endpoint security, data classification on devices, identifies sensitive data across enterprise endpoints</a:t>
            </a:r>
          </a:p>
          <a:p>
            <a:endParaRPr lang="en-US" sz="17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6F982A-031A-8BB0-42F6-ECBCC5FCE33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219" r="45239"/>
          <a:stretch/>
        </p:blipFill>
        <p:spPr>
          <a:xfrm>
            <a:off x="4572000" y="1"/>
            <a:ext cx="4577118" cy="68580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931E5-D16D-5B04-8EDE-B7176AC35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 b="1"/>
              <a:t>Top 5 External Tools &amp; Their Capabilities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D3D8732C-E769-459F-72CC-B7DEA77101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9769490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E4F7D-33D6-976D-DBC3-497F0EC19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4100" b="1">
                <a:solidFill>
                  <a:srgbClr val="FFFFFF"/>
                </a:solidFill>
              </a:rPr>
              <a:t>Refined Phased Approach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500" b="1"/>
              <a:t>Phase 1: Focus on Microsoft Suite</a:t>
            </a:r>
          </a:p>
          <a:p>
            <a:pPr>
              <a:lnSpc>
                <a:spcPct val="90000"/>
              </a:lnSpc>
            </a:pPr>
            <a:r>
              <a:rPr lang="en-US" sz="1500"/>
              <a:t>Utilize Purview for data discovery and classification within Microsoft 365</a:t>
            </a:r>
          </a:p>
          <a:p>
            <a:pPr>
              <a:lnSpc>
                <a:spcPct val="90000"/>
              </a:lnSpc>
            </a:pPr>
            <a:r>
              <a:rPr lang="en-US" sz="1500"/>
              <a:t>Target a handful of agencies for pilot implementation**</a:t>
            </a:r>
          </a:p>
          <a:p>
            <a:pPr>
              <a:lnSpc>
                <a:spcPct val="90000"/>
              </a:lnSpc>
            </a:pPr>
            <a:r>
              <a:rPr lang="en-US" sz="1500"/>
              <a:t>Establish KPIs for tracking success and adoption</a:t>
            </a:r>
          </a:p>
          <a:p>
            <a:pPr>
              <a:lnSpc>
                <a:spcPct val="90000"/>
              </a:lnSpc>
            </a:pPr>
            <a:endParaRPr lang="en-US" sz="1500"/>
          </a:p>
          <a:p>
            <a:pPr marL="0" indent="0">
              <a:lnSpc>
                <a:spcPct val="90000"/>
              </a:lnSpc>
              <a:buNone/>
            </a:pPr>
            <a:r>
              <a:rPr lang="en-US" sz="1500"/>
              <a:t> </a:t>
            </a:r>
            <a:r>
              <a:rPr lang="en-US" sz="1500" b="1"/>
              <a:t>Phase 2: Expand to File Shares</a:t>
            </a:r>
          </a:p>
          <a:p>
            <a:pPr>
              <a:lnSpc>
                <a:spcPct val="90000"/>
              </a:lnSpc>
            </a:pPr>
            <a:r>
              <a:rPr lang="en-US" sz="1500"/>
              <a:t>Assess agency-specific file share environments</a:t>
            </a:r>
          </a:p>
          <a:p>
            <a:pPr>
              <a:lnSpc>
                <a:spcPct val="90000"/>
              </a:lnSpc>
            </a:pPr>
            <a:r>
              <a:rPr lang="en-US" sz="1500"/>
              <a:t>Develop a structured deployment plan for non-M365 data</a:t>
            </a:r>
          </a:p>
          <a:p>
            <a:pPr>
              <a:lnSpc>
                <a:spcPct val="90000"/>
              </a:lnSpc>
            </a:pPr>
            <a:r>
              <a:rPr lang="en-US" sz="1500"/>
              <a:t>Gradually onboard agencies based on readiness and leadership engagement</a:t>
            </a:r>
          </a:p>
          <a:p>
            <a:pPr>
              <a:lnSpc>
                <a:spcPct val="90000"/>
              </a:lnSpc>
            </a:pPr>
            <a:endParaRPr lang="en-US" sz="1500"/>
          </a:p>
          <a:p>
            <a:pPr marL="0" indent="0">
              <a:lnSpc>
                <a:spcPct val="90000"/>
              </a:lnSpc>
              <a:buNone/>
            </a:pPr>
            <a:r>
              <a:rPr lang="en-US" sz="1500" b="1"/>
              <a:t>Benefits of This Approach</a:t>
            </a:r>
          </a:p>
          <a:p>
            <a:pPr>
              <a:lnSpc>
                <a:spcPct val="90000"/>
              </a:lnSpc>
            </a:pPr>
            <a:r>
              <a:rPr lang="en-US" sz="1500"/>
              <a:t>Leverages existing technology to minimize complexity</a:t>
            </a:r>
          </a:p>
          <a:p>
            <a:pPr>
              <a:lnSpc>
                <a:spcPct val="90000"/>
              </a:lnSpc>
            </a:pPr>
            <a:r>
              <a:rPr lang="en-US" sz="1500"/>
              <a:t>Ensures manageable implementation with phased rollouts</a:t>
            </a:r>
          </a:p>
          <a:p>
            <a:pPr>
              <a:lnSpc>
                <a:spcPct val="90000"/>
              </a:lnSpc>
            </a:pPr>
            <a:r>
              <a:rPr lang="en-US" sz="1500"/>
              <a:t>Creates early success stories to drive leadership buy-in</a:t>
            </a:r>
          </a:p>
          <a:p>
            <a:pPr>
              <a:lnSpc>
                <a:spcPct val="90000"/>
              </a:lnSpc>
            </a:pPr>
            <a:endParaRPr lang="en-US" sz="150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DE9DC8-281C-2AD6-913B-C932300D6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534</Words>
  <Application>Microsoft Office PowerPoint</Application>
  <PresentationFormat>On-screen Show (4:3)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Calibri</vt:lpstr>
      <vt:lpstr>Office Theme</vt:lpstr>
      <vt:lpstr>Review of Data Discovery and Classification Tools  (Proposed Strategic Approach) </vt:lpstr>
      <vt:lpstr>Introduction</vt:lpstr>
      <vt:lpstr>Internal Tools Available at some Organizations today</vt:lpstr>
      <vt:lpstr>External Tools in the Market</vt:lpstr>
      <vt:lpstr>Comparison of Internal vs. External Tools</vt:lpstr>
      <vt:lpstr>Next Steps &amp; Recommendations</vt:lpstr>
      <vt:lpstr>Internal Tools &amp; Their Capabilities</vt:lpstr>
      <vt:lpstr>Top 5 External Tools &amp; Their Capabilities</vt:lpstr>
      <vt:lpstr>Refined Phased Approach</vt:lpstr>
      <vt:lpstr>Leadership Engagement &amp; Contractor Support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Peter Gallinari</dc:creator>
  <cp:keywords/>
  <dc:description>generated using python-pptx</dc:description>
  <cp:lastModifiedBy>Peter Gallinari</cp:lastModifiedBy>
  <cp:revision>5</cp:revision>
  <dcterms:created xsi:type="dcterms:W3CDTF">2013-01-27T09:14:16Z</dcterms:created>
  <dcterms:modified xsi:type="dcterms:W3CDTF">2026-06-15T17:18:09Z</dcterms:modified>
  <cp:category/>
</cp:coreProperties>
</file>